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presentation.xml" ContentType="application/vnd.openxmlformats-officedocument.presentationml.presentation.main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officeDocument/2006/relationships/custom-properties" Target="docProps/custom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aveSubsetFonts="1" autoCompressPictures="0" strictFirstAndLastChars="0">
  <p:sldMasterIdLst>
    <p:sldMasterId id="2147483670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</p:sldIdLst>
  <p:sldSz cy="6858000" cx="9144000"/>
  <p:notesSz cy="9144000" cx="6858000"/>
  <p:defaultTextStyle>
    <a:defPPr algn="l" rtl="0" marR="0">
      <a:lnSpc>
        <a:spcPct val="100000"/>
      </a:lnSpc>
      <a:spcBef>
        <a:spcPts val="0"/>
      </a:spcBef>
      <a:spcAft>
        <a:spcPts val="0"/>
      </a:spcAft>
    </a:defPPr>
    <a:lvl1pPr algn="l" rtl="0" marR="0">
      <a:lnSpc>
        <a:spcPct val="100000"/>
      </a:lnSpc>
      <a:spcBef>
        <a:spcPts val="0"/>
      </a:spcBef>
      <a:spcAft>
        <a:spcPts val="0"/>
      </a:spcAft>
      <a:buNone/>
      <a:defRPr strike="noStrike" u="none" b="0" cap="none" baseline="0" sz="1400" i="0">
        <a:solidFill>
          <a:srgbClr val="000000"/>
        </a:solidFill>
        <a:latin typeface="Arial"/>
        <a:ea typeface="Arial"/>
        <a:cs typeface="Arial"/>
        <a:sym typeface="Arial"/>
        <a:rtl val="0"/>
      </a:defRPr>
    </a:lvl1pPr>
    <a:lvl2pPr algn="l" rtl="0" marR="0">
      <a:lnSpc>
        <a:spcPct val="100000"/>
      </a:lnSpc>
      <a:spcBef>
        <a:spcPts val="0"/>
      </a:spcBef>
      <a:spcAft>
        <a:spcPts val="0"/>
      </a:spcAft>
      <a:buNone/>
      <a:defRPr strike="noStrike" u="none" b="0" cap="none" baseline="0" sz="1400" i="0">
        <a:solidFill>
          <a:srgbClr val="000000"/>
        </a:solidFill>
        <a:latin typeface="Arial"/>
        <a:ea typeface="Arial"/>
        <a:cs typeface="Arial"/>
        <a:sym typeface="Arial"/>
        <a:rtl val="0"/>
      </a:defRPr>
    </a:lvl2pPr>
    <a:lvl3pPr algn="l" rtl="0" marR="0">
      <a:lnSpc>
        <a:spcPct val="100000"/>
      </a:lnSpc>
      <a:spcBef>
        <a:spcPts val="0"/>
      </a:spcBef>
      <a:spcAft>
        <a:spcPts val="0"/>
      </a:spcAft>
      <a:buNone/>
      <a:defRPr strike="noStrike" u="none" b="0" cap="none" baseline="0" sz="1400" i="0">
        <a:solidFill>
          <a:srgbClr val="000000"/>
        </a:solidFill>
        <a:latin typeface="Arial"/>
        <a:ea typeface="Arial"/>
        <a:cs typeface="Arial"/>
        <a:sym typeface="Arial"/>
        <a:rtl val="0"/>
      </a:defRPr>
    </a:lvl3pPr>
    <a:lvl4pPr algn="l" rtl="0" marR="0">
      <a:lnSpc>
        <a:spcPct val="100000"/>
      </a:lnSpc>
      <a:spcBef>
        <a:spcPts val="0"/>
      </a:spcBef>
      <a:spcAft>
        <a:spcPts val="0"/>
      </a:spcAft>
      <a:buNone/>
      <a:defRPr strike="noStrike" u="none" b="0" cap="none" baseline="0" sz="1400" i="0">
        <a:solidFill>
          <a:srgbClr val="000000"/>
        </a:solidFill>
        <a:latin typeface="Arial"/>
        <a:ea typeface="Arial"/>
        <a:cs typeface="Arial"/>
        <a:sym typeface="Arial"/>
        <a:rtl val="0"/>
      </a:defRPr>
    </a:lvl4pPr>
    <a:lvl5pPr algn="l" rtl="0" marR="0">
      <a:lnSpc>
        <a:spcPct val="100000"/>
      </a:lnSpc>
      <a:spcBef>
        <a:spcPts val="0"/>
      </a:spcBef>
      <a:spcAft>
        <a:spcPts val="0"/>
      </a:spcAft>
      <a:buNone/>
      <a:defRPr strike="noStrike" u="none" b="0" cap="none" baseline="0" sz="1400" i="0">
        <a:solidFill>
          <a:srgbClr val="000000"/>
        </a:solidFill>
        <a:latin typeface="Arial"/>
        <a:ea typeface="Arial"/>
        <a:cs typeface="Arial"/>
        <a:sym typeface="Arial"/>
        <a:rtl val="0"/>
      </a:defRPr>
    </a:lvl5pPr>
    <a:lvl6pPr algn="l" rtl="0" marR="0">
      <a:lnSpc>
        <a:spcPct val="100000"/>
      </a:lnSpc>
      <a:spcBef>
        <a:spcPts val="0"/>
      </a:spcBef>
      <a:spcAft>
        <a:spcPts val="0"/>
      </a:spcAft>
      <a:buNone/>
      <a:defRPr strike="noStrike" u="none" b="0" cap="none" baseline="0" sz="1400" i="0">
        <a:solidFill>
          <a:srgbClr val="000000"/>
        </a:solidFill>
        <a:latin typeface="Arial"/>
        <a:ea typeface="Arial"/>
        <a:cs typeface="Arial"/>
        <a:sym typeface="Arial"/>
        <a:rtl val="0"/>
      </a:defRPr>
    </a:lvl6pPr>
    <a:lvl7pPr algn="l" rtl="0" marR="0">
      <a:lnSpc>
        <a:spcPct val="100000"/>
      </a:lnSpc>
      <a:spcBef>
        <a:spcPts val="0"/>
      </a:spcBef>
      <a:spcAft>
        <a:spcPts val="0"/>
      </a:spcAft>
      <a:buNone/>
      <a:defRPr strike="noStrike" u="none" b="0" cap="none" baseline="0" sz="1400" i="0">
        <a:solidFill>
          <a:srgbClr val="000000"/>
        </a:solidFill>
        <a:latin typeface="Arial"/>
        <a:ea typeface="Arial"/>
        <a:cs typeface="Arial"/>
        <a:sym typeface="Arial"/>
        <a:rtl val="0"/>
      </a:defRPr>
    </a:lvl7pPr>
    <a:lvl8pPr algn="l" rtl="0" marR="0">
      <a:lnSpc>
        <a:spcPct val="100000"/>
      </a:lnSpc>
      <a:spcBef>
        <a:spcPts val="0"/>
      </a:spcBef>
      <a:spcAft>
        <a:spcPts val="0"/>
      </a:spcAft>
      <a:buNone/>
      <a:defRPr strike="noStrike" u="none" b="0" cap="none" baseline="0" sz="1400" i="0">
        <a:solidFill>
          <a:srgbClr val="000000"/>
        </a:solidFill>
        <a:latin typeface="Arial"/>
        <a:ea typeface="Arial"/>
        <a:cs typeface="Arial"/>
        <a:sym typeface="Arial"/>
        <a:rtl val="0"/>
      </a:defRPr>
    </a:lvl8pPr>
    <a:lvl9pPr algn="l" rtl="0" marR="0">
      <a:lnSpc>
        <a:spcPct val="100000"/>
      </a:lnSpc>
      <a:spcBef>
        <a:spcPts val="0"/>
      </a:spcBef>
      <a:spcAft>
        <a:spcPts val="0"/>
      </a:spcAft>
      <a:buNone/>
      <a:defRPr strike="noStrike" u="none" b="0" cap="none" baseline="0" sz="1400" i="0">
        <a:solidFill>
          <a:srgbClr val="000000"/>
        </a:solidFill>
        <a:latin typeface="Arial"/>
        <a:ea typeface="Arial"/>
        <a:cs typeface="Arial"/>
        <a:sym typeface="Arial"/>
        <a:rtl val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/>
</file>

<file path=ppt/tableStyles.xml><?xml version="1.0" encoding="utf-8"?>
<a:tblStyleLst xmlns:a="http://schemas.openxmlformats.org/drawingml/2006/main" xmlns:r="http://schemas.openxmlformats.org/officeDocument/2006/relationships" def="{90651C3A-4460-11DB-9652-00E08161165F}"/>
</file>

<file path=ppt/_rels/presentation.xml.rels><?xml version="1.0" encoding="UTF-8" standalone="yes"?>
<Relationships xmlns="http://schemas.openxmlformats.org/package/2006/relationships"><Relationship Id="rId39" Type="http://schemas.openxmlformats.org/officeDocument/2006/relationships/slide" Target="slides/slide34.xml"/><Relationship Id="rId18" Type="http://schemas.openxmlformats.org/officeDocument/2006/relationships/slide" Target="slides/slide13.xml"/><Relationship Id="rId13" Type="http://schemas.openxmlformats.org/officeDocument/2006/relationships/slide" Target="slides/slide8.xml"/><Relationship Id="rId26" Type="http://schemas.openxmlformats.org/officeDocument/2006/relationships/slide" Target="slides/slide21.xml"/><Relationship Id="rId34" Type="http://schemas.openxmlformats.org/officeDocument/2006/relationships/slide" Target="slides/slide29.xml"/><Relationship Id="rId47" Type="http://schemas.openxmlformats.org/officeDocument/2006/relationships/slide" Target="slides/slide42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50" Type="http://schemas.openxmlformats.org/officeDocument/2006/relationships/customXml" Target="../customXml/item1.xml"/><Relationship Id="rId7" Type="http://schemas.openxmlformats.org/officeDocument/2006/relationships/slide" Target="slides/slide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2" Type="http://schemas.openxmlformats.org/officeDocument/2006/relationships/presProps" Target="presProps.xml"/><Relationship Id="rId37" Type="http://schemas.openxmlformats.org/officeDocument/2006/relationships/slide" Target="slides/slide32.xml"/><Relationship Id="rId11" Type="http://schemas.openxmlformats.org/officeDocument/2006/relationships/slide" Target="slides/slide6.xml"/><Relationship Id="rId32" Type="http://schemas.openxmlformats.org/officeDocument/2006/relationships/slide" Target="slides/slide27.xml"/><Relationship Id="rId40" Type="http://schemas.openxmlformats.org/officeDocument/2006/relationships/slide" Target="slides/slide35.xml"/><Relationship Id="rId24" Type="http://schemas.openxmlformats.org/officeDocument/2006/relationships/slide" Target="slides/slide19.xml"/><Relationship Id="rId45" Type="http://schemas.openxmlformats.org/officeDocument/2006/relationships/slide" Target="slides/slide40.xml"/><Relationship Id="rId36" Type="http://schemas.openxmlformats.org/officeDocument/2006/relationships/slide" Target="slides/slide31.xml"/><Relationship Id="rId15" Type="http://schemas.openxmlformats.org/officeDocument/2006/relationships/slide" Target="slides/slide10.xml"/><Relationship Id="rId49" Type="http://schemas.openxmlformats.org/officeDocument/2006/relationships/slide" Target="slides/slide44.xml"/><Relationship Id="rId28" Type="http://schemas.openxmlformats.org/officeDocument/2006/relationships/slide" Target="slides/slide23.xml"/><Relationship Id="rId23" Type="http://schemas.openxmlformats.org/officeDocument/2006/relationships/slide" Target="slides/slide18.xml"/><Relationship Id="rId5" Type="http://schemas.openxmlformats.org/officeDocument/2006/relationships/notesMaster" Target="notesMasters/notesMaster1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10" Type="http://schemas.openxmlformats.org/officeDocument/2006/relationships/slide" Target="slides/slide5.xml"/><Relationship Id="rId44" Type="http://schemas.openxmlformats.org/officeDocument/2006/relationships/slide" Target="slides/slide39.xml"/><Relationship Id="rId52" Type="http://schemas.openxmlformats.org/officeDocument/2006/relationships/customXml" Target="../customXml/item3.xml"/><Relationship Id="rId14" Type="http://schemas.openxmlformats.org/officeDocument/2006/relationships/slide" Target="slides/slide9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8" Type="http://schemas.openxmlformats.org/officeDocument/2006/relationships/slide" Target="slides/slide43.xml"/><Relationship Id="rId27" Type="http://schemas.openxmlformats.org/officeDocument/2006/relationships/slide" Target="slides/slide22.xml"/><Relationship Id="rId22" Type="http://schemas.openxmlformats.org/officeDocument/2006/relationships/slide" Target="slides/slide17.xml"/><Relationship Id="rId4" Type="http://schemas.openxmlformats.org/officeDocument/2006/relationships/slideMaster" Target="slideMasters/slideMaster1.xml"/><Relationship Id="rId43" Type="http://schemas.openxmlformats.org/officeDocument/2006/relationships/slide" Target="slides/slide38.xml"/><Relationship Id="rId9" Type="http://schemas.openxmlformats.org/officeDocument/2006/relationships/slide" Target="slides/slide4.xml"/><Relationship Id="rId8" Type="http://schemas.openxmlformats.org/officeDocument/2006/relationships/slide" Target="slides/slide3.xml"/><Relationship Id="rId51" Type="http://schemas.openxmlformats.org/officeDocument/2006/relationships/customXml" Target="../customXml/item2.xml"/><Relationship Id="rId3" Type="http://schemas.openxmlformats.org/officeDocument/2006/relationships/tableStyles" Target="tableStyles.xml"/><Relationship Id="rId38" Type="http://schemas.openxmlformats.org/officeDocument/2006/relationships/slide" Target="slides/slide33.xml"/><Relationship Id="rId17" Type="http://schemas.openxmlformats.org/officeDocument/2006/relationships/slide" Target="slides/slide12.xml"/><Relationship Id="rId12" Type="http://schemas.openxmlformats.org/officeDocument/2006/relationships/slide" Target="slides/slide7.xml"/><Relationship Id="rId33" Type="http://schemas.openxmlformats.org/officeDocument/2006/relationships/slide" Target="slides/slide28.xml"/><Relationship Id="rId25" Type="http://schemas.openxmlformats.org/officeDocument/2006/relationships/slide" Target="slides/slide20.xml"/><Relationship Id="rId46" Type="http://schemas.openxmlformats.org/officeDocument/2006/relationships/slide" Target="slides/slide41.xml"/><Relationship Id="rId41" Type="http://schemas.openxmlformats.org/officeDocument/2006/relationships/slide" Target="slides/slide36.xml"/><Relationship Id="rId20" Type="http://schemas.openxmlformats.org/officeDocument/2006/relationships/slide" Target="slides/slide15.xml"/><Relationship Id="rId1" Type="http://schemas.openxmlformats.org/officeDocument/2006/relationships/theme" Target="theme/theme1.xml"/><Relationship Id="rId6" Type="http://schemas.openxmlformats.org/officeDocument/2006/relationships/slide" Target="slides/slide1.xml"/></Relationships>
</file>

<file path=ppt/notesMasters/_rels/notesMaster1.xml.rels><?xml version="1.0" encoding="UTF-8" standalone="yes"?><Relationships xmlns="http://schemas.openxmlformats.org/package/2006/relationships"><Relationship Target="../theme/theme3.xml" Type="http://schemas.openxmlformats.org/officeDocument/2006/relationships/theme" Id="rId1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chemeClr val="lt1"/>
        </a:solidFill>
      </p:bgPr>
    </p:bg>
    <p:spTree>
      <p:nvGrpSpPr>
        <p:cNvPr id="1" name="Shape 1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2" name="Shape 2"/>
          <p:cNvSpPr txBox="1"/>
          <p:nvPr>
            <p:ph idx="2" type="hdr"/>
          </p:nvPr>
        </p:nvSpPr>
        <p:spPr>
          <a:xfrm>
            <a:off y="0" x="0"/>
            <a:ext cy="457200" cx="29717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/>
          <a:lstStyle>
            <a:lvl1pPr algn="l" rtl="0" marR="0" indent="0" marL="0">
              <a:spcBef>
                <a:spcPts val="0"/>
              </a:spcBef>
              <a:defRPr/>
            </a:lvl1pPr>
            <a:lvl2pPr algn="l" rtl="0" marR="0" indent="0" marL="457200">
              <a:spcBef>
                <a:spcPts val="0"/>
              </a:spcBef>
              <a:defRPr/>
            </a:lvl2pPr>
            <a:lvl3pPr algn="l" rtl="0" marR="0" indent="0" marL="914400">
              <a:spcBef>
                <a:spcPts val="0"/>
              </a:spcBef>
              <a:defRPr/>
            </a:lvl3pPr>
            <a:lvl4pPr algn="l" rtl="0" marR="0" indent="0" marL="1371600">
              <a:spcBef>
                <a:spcPts val="0"/>
              </a:spcBef>
              <a:defRPr/>
            </a:lvl4pPr>
            <a:lvl5pPr algn="l" rtl="0" marR="0" indent="0" marL="1828800">
              <a:spcBef>
                <a:spcPts val="0"/>
              </a:spcBef>
              <a:defRPr/>
            </a:lvl5pPr>
            <a:lvl6pPr algn="l" rtl="0" marR="0" indent="0" marL="2286000">
              <a:spcBef>
                <a:spcPts val="0"/>
              </a:spcBef>
              <a:defRPr/>
            </a:lvl6pPr>
            <a:lvl7pPr algn="l" rtl="0" marR="0" indent="0" marL="2743200">
              <a:spcBef>
                <a:spcPts val="0"/>
              </a:spcBef>
              <a:defRPr/>
            </a:lvl7pPr>
            <a:lvl8pPr algn="l" rtl="0" marR="0" indent="0" marL="3200400">
              <a:spcBef>
                <a:spcPts val="0"/>
              </a:spcBef>
              <a:defRPr/>
            </a:lvl8pPr>
            <a:lvl9pPr algn="l" rtl="0" marR="0" indent="0" marL="3657600">
              <a:spcBef>
                <a:spcPts val="0"/>
              </a:spcBef>
              <a:defRPr/>
            </a:lvl9pPr>
          </a:lstStyle>
          <a:p/>
        </p:txBody>
      </p:sp>
      <p:sp>
        <p:nvSpPr>
          <p:cNvPr id="3" name="Shape 3"/>
          <p:cNvSpPr txBox="1"/>
          <p:nvPr>
            <p:ph idx="10" type="dt"/>
          </p:nvPr>
        </p:nvSpPr>
        <p:spPr>
          <a:xfrm>
            <a:off y="0" x="3884612"/>
            <a:ext cy="457200" cx="29717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/>
          <a:lstStyle>
            <a:lvl1pPr algn="r" rtl="0" marR="0" indent="0" marL="0">
              <a:spcBef>
                <a:spcPts val="0"/>
              </a:spcBef>
              <a:defRPr/>
            </a:lvl1pPr>
            <a:lvl2pPr algn="l" rtl="0" marR="0" indent="0" marL="457200">
              <a:spcBef>
                <a:spcPts val="0"/>
              </a:spcBef>
              <a:defRPr/>
            </a:lvl2pPr>
            <a:lvl3pPr algn="l" rtl="0" marR="0" indent="0" marL="914400">
              <a:spcBef>
                <a:spcPts val="0"/>
              </a:spcBef>
              <a:defRPr/>
            </a:lvl3pPr>
            <a:lvl4pPr algn="l" rtl="0" marR="0" indent="0" marL="1371600">
              <a:spcBef>
                <a:spcPts val="0"/>
              </a:spcBef>
              <a:defRPr/>
            </a:lvl4pPr>
            <a:lvl5pPr algn="l" rtl="0" marR="0" indent="0" marL="1828800">
              <a:spcBef>
                <a:spcPts val="0"/>
              </a:spcBef>
              <a:defRPr/>
            </a:lvl5pPr>
            <a:lvl6pPr algn="l" rtl="0" marR="0" indent="0" marL="2286000">
              <a:spcBef>
                <a:spcPts val="0"/>
              </a:spcBef>
              <a:defRPr/>
            </a:lvl6pPr>
            <a:lvl7pPr algn="l" rtl="0" marR="0" indent="0" marL="2743200">
              <a:spcBef>
                <a:spcPts val="0"/>
              </a:spcBef>
              <a:defRPr/>
            </a:lvl7pPr>
            <a:lvl8pPr algn="l" rtl="0" marR="0" indent="0" marL="3200400">
              <a:spcBef>
                <a:spcPts val="0"/>
              </a:spcBef>
              <a:defRPr/>
            </a:lvl8pPr>
            <a:lvl9pPr algn="l" rtl="0" marR="0" indent="0" marL="3657600">
              <a:spcBef>
                <a:spcPts val="0"/>
              </a:spcBef>
              <a:defRPr/>
            </a:lvl9pPr>
          </a:lstStyle>
          <a:p/>
        </p:txBody>
      </p:sp>
      <p:sp>
        <p:nvSpPr>
          <p:cNvPr id="4" name="Shape 4"/>
          <p:cNvSpPr/>
          <p:nvPr>
            <p:ph idx="3" type="sldImg"/>
          </p:nvPr>
        </p:nvSpPr>
        <p:spPr>
          <a:xfrm>
            <a:off y="685800" x="1143000"/>
            <a:ext cy="3429000" cx="4572000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12700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5" name="Shape 5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/>
          <a:lstStyle>
            <a:lvl1pPr algn="l" rtl="0" marR="0" indent="0" marL="0">
              <a:spcBef>
                <a:spcPts val="0"/>
              </a:spcBef>
              <a:defRPr/>
            </a:lvl1pPr>
            <a:lvl2pPr algn="l" rtl="0" marR="0" indent="0" marL="457200">
              <a:spcBef>
                <a:spcPts val="0"/>
              </a:spcBef>
              <a:defRPr/>
            </a:lvl2pPr>
            <a:lvl3pPr algn="l" rtl="0" marR="0" indent="0" marL="914400">
              <a:spcBef>
                <a:spcPts val="0"/>
              </a:spcBef>
              <a:defRPr/>
            </a:lvl3pPr>
            <a:lvl4pPr algn="l" rtl="0" marR="0" indent="0" marL="1371600">
              <a:spcBef>
                <a:spcPts val="0"/>
              </a:spcBef>
              <a:defRPr/>
            </a:lvl4pPr>
            <a:lvl5pPr algn="l" rtl="0" marR="0" indent="0" marL="1828800">
              <a:spcBef>
                <a:spcPts val="0"/>
              </a:spcBef>
              <a:defRPr/>
            </a:lvl5pPr>
            <a:lvl6pPr algn="l" rtl="0" marR="0" indent="0" marL="2286000">
              <a:spcBef>
                <a:spcPts val="0"/>
              </a:spcBef>
              <a:defRPr/>
            </a:lvl6pPr>
            <a:lvl7pPr algn="l" rtl="0" marR="0" indent="0" marL="2743200">
              <a:spcBef>
                <a:spcPts val="0"/>
              </a:spcBef>
              <a:defRPr/>
            </a:lvl7pPr>
            <a:lvl8pPr algn="l" rtl="0" marR="0" indent="0" marL="3200400">
              <a:spcBef>
                <a:spcPts val="0"/>
              </a:spcBef>
              <a:defRPr/>
            </a:lvl8pPr>
            <a:lvl9pPr algn="l" rtl="0" marR="0" indent="0" marL="3657600">
              <a:spcBef>
                <a:spcPts val="0"/>
              </a:spcBef>
              <a:defRPr/>
            </a:lvl9pPr>
          </a:lstStyle>
          <a:p/>
        </p:txBody>
      </p:sp>
      <p:sp>
        <p:nvSpPr>
          <p:cNvPr id="6" name="Shape 6"/>
          <p:cNvSpPr txBox="1"/>
          <p:nvPr>
            <p:ph idx="11" type="ftr"/>
          </p:nvPr>
        </p:nvSpPr>
        <p:spPr>
          <a:xfrm>
            <a:off y="8685213" x="0"/>
            <a:ext cy="457200" cx="29717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b" anchorCtr="0"/>
          <a:lstStyle>
            <a:lvl1pPr algn="l" rtl="0" marR="0" indent="0" marL="0">
              <a:spcBef>
                <a:spcPts val="0"/>
              </a:spcBef>
              <a:defRPr/>
            </a:lvl1pPr>
            <a:lvl2pPr algn="l" rtl="0" marR="0" indent="0" marL="457200">
              <a:spcBef>
                <a:spcPts val="0"/>
              </a:spcBef>
              <a:defRPr/>
            </a:lvl2pPr>
            <a:lvl3pPr algn="l" rtl="0" marR="0" indent="0" marL="914400">
              <a:spcBef>
                <a:spcPts val="0"/>
              </a:spcBef>
              <a:defRPr/>
            </a:lvl3pPr>
            <a:lvl4pPr algn="l" rtl="0" marR="0" indent="0" marL="1371600">
              <a:spcBef>
                <a:spcPts val="0"/>
              </a:spcBef>
              <a:defRPr/>
            </a:lvl4pPr>
            <a:lvl5pPr algn="l" rtl="0" marR="0" indent="0" marL="1828800">
              <a:spcBef>
                <a:spcPts val="0"/>
              </a:spcBef>
              <a:defRPr/>
            </a:lvl5pPr>
            <a:lvl6pPr algn="l" rtl="0" marR="0" indent="0" marL="2286000">
              <a:spcBef>
                <a:spcPts val="0"/>
              </a:spcBef>
              <a:defRPr/>
            </a:lvl6pPr>
            <a:lvl7pPr algn="l" rtl="0" marR="0" indent="0" marL="2743200">
              <a:spcBef>
                <a:spcPts val="0"/>
              </a:spcBef>
              <a:defRPr/>
            </a:lvl7pPr>
            <a:lvl8pPr algn="l" rtl="0" marR="0" indent="0" marL="3200400">
              <a:spcBef>
                <a:spcPts val="0"/>
              </a:spcBef>
              <a:defRPr/>
            </a:lvl8pPr>
            <a:lvl9pPr algn="l" rtl="0" marR="0" indent="0" marL="3657600">
              <a:spcBef>
                <a:spcPts val="0"/>
              </a:spcBef>
              <a:defRPr/>
            </a:lvl9pPr>
          </a:lstStyle>
          <a:p/>
        </p:txBody>
      </p:sp>
      <p:sp>
        <p:nvSpPr>
          <p:cNvPr id="7" name="Shape 7"/>
          <p:cNvSpPr txBox="1"/>
          <p:nvPr>
            <p:ph idx="12" type="sldNum"/>
          </p:nvPr>
        </p:nvSpPr>
        <p:spPr>
          <a:xfrm>
            <a:off y="8685213" x="3884612"/>
            <a:ext cy="457200" cx="2971799"/>
          </a:xfrm>
          <a:prstGeom prst="rect">
            <a:avLst/>
          </a:prstGeom>
          <a:noFill/>
          <a:ln>
            <a:noFill/>
          </a:ln>
        </p:spPr>
        <p:txBody>
          <a:bodyPr bIns="45700" rIns="91425" lIns="91425" tIns="45700" anchor="b" anchorCtr="0">
            <a:noAutofit/>
          </a:bodyPr>
          <a:lstStyle>
            <a:lvl1pPr algn="r" rtl="0" marR="0" indent="0" marL="0">
              <a:spcBef>
                <a:spcPts val="0"/>
              </a:spcBef>
              <a:buNone/>
              <a:defRPr strike="noStrike" u="none" b="0" cap="none" baseline="0" sz="1200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lvl="0" indent="0" mar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/>
              <a:t>‹#›</a:t>
            </a:fld>
          </a:p>
        </p:txBody>
      </p:sp>
    </p:spTree>
  </p:cSld>
  <p:clrMap accent2="accent2" accent3="accent3" accent4="accent4" accent5="accent5" accent6="accent6" hlink="hlink" tx2="lt2" tx1="dk1" bg2="dk2" bg1="lt1" folHlink="folHlink" accent1="accent1"/>
</p:notesMaster>
</file>

<file path=ppt/notesSlides/_rels/notesSlide1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10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11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12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13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14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15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16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17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18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19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2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20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21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22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23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24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25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26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27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28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29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3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30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31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32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33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34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35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36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37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38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39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4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40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41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42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43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44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5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6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7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8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9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184" name="Shape 184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85" name="Shape 185"/>
          <p:cNvSpPr/>
          <p:nvPr>
            <p:ph idx="2" type="sldImg"/>
          </p:nvPr>
        </p:nvSpPr>
        <p:spPr>
          <a:xfrm>
            <a:off y="685800" x="1143000"/>
            <a:ext cy="3429000" cx="4572000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12700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186" name="Shape 186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  <a:noFill/>
          <a:ln>
            <a:noFill/>
          </a:ln>
        </p:spPr>
        <p:txBody>
          <a:bodyPr bIns="45700" rIns="91425" lIns="91425" tIns="45700" anchor="t" anchorCtr="0">
            <a:noAutofit/>
          </a:bodyPr>
          <a:lstStyle/>
          <a:p>
            <a:pPr algn="l" rtl="0" lvl="0" marR="0" indent="0" marL="0">
              <a:spcBef>
                <a:spcPts val="0"/>
              </a:spcBef>
              <a:buNone/>
            </a:pPr>
            <a:r>
              <a:t/>
            </a:r>
            <a:endParaRPr strike="noStrike" u="none" b="0" cap="none" baseline="0" sz="1200" i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7" name="Shape 187"/>
          <p:cNvSpPr txBox="1"/>
          <p:nvPr>
            <p:ph idx="12" type="sldNum"/>
          </p:nvPr>
        </p:nvSpPr>
        <p:spPr>
          <a:xfrm>
            <a:off y="8685213" x="3884612"/>
            <a:ext cy="457200" cx="2971799"/>
          </a:xfrm>
          <a:prstGeom prst="rect">
            <a:avLst/>
          </a:prstGeom>
          <a:noFill/>
          <a:ln>
            <a:noFill/>
          </a:ln>
        </p:spPr>
        <p:txBody>
          <a:bodyPr bIns="45700" rIns="91425" lIns="91425" tIns="45700" anchor="b" anchorCtr="0">
            <a:noAutofit/>
          </a:bodyPr>
          <a:lstStyle/>
          <a:p>
            <a:pPr algn="r" rtl="0" lvl="0" marR="0" indent="0" mar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strike="noStrike" u="none" b="0" cap="none" baseline="0" sz="1200" lang="en-US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277" name="Shape 277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278" name="Shape 278"/>
          <p:cNvSpPr/>
          <p:nvPr>
            <p:ph idx="2" type="sldImg"/>
          </p:nvPr>
        </p:nvSpPr>
        <p:spPr>
          <a:xfrm>
            <a:off y="685800" x="1143000"/>
            <a:ext cy="3429000" cx="4572000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12700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279" name="Shape 279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  <a:noFill/>
          <a:ln>
            <a:noFill/>
          </a:ln>
        </p:spPr>
        <p:txBody>
          <a:bodyPr bIns="45700" rIns="91425" lIns="91425" tIns="45700" anchor="t" anchorCtr="0">
            <a:noAutofit/>
          </a:bodyPr>
          <a:lstStyle/>
          <a:p>
            <a:pPr algn="l" rtl="0" lvl="0" marR="0" indent="0" marL="0">
              <a:spcBef>
                <a:spcPts val="0"/>
              </a:spcBef>
              <a:buNone/>
            </a:pPr>
            <a:r>
              <a:t/>
            </a:r>
            <a:endParaRPr strike="noStrike" u="none" b="0" cap="none" baseline="0" sz="1200" i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0" name="Shape 280"/>
          <p:cNvSpPr txBox="1"/>
          <p:nvPr>
            <p:ph idx="12" type="sldNum"/>
          </p:nvPr>
        </p:nvSpPr>
        <p:spPr>
          <a:xfrm>
            <a:off y="8685213" x="3884612"/>
            <a:ext cy="457200" cx="2971799"/>
          </a:xfrm>
          <a:prstGeom prst="rect">
            <a:avLst/>
          </a:prstGeom>
          <a:noFill/>
          <a:ln>
            <a:noFill/>
          </a:ln>
        </p:spPr>
        <p:txBody>
          <a:bodyPr bIns="45700" rIns="91425" lIns="91425" tIns="45700" anchor="b" anchorCtr="0">
            <a:noAutofit/>
          </a:bodyPr>
          <a:lstStyle/>
          <a:p>
            <a:pPr algn="r" rtl="0" lvl="0" marR="0" indent="0" mar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strike="noStrike" u="none" b="0" cap="none" baseline="0" sz="1200" lang="en-US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286" name="Shape 286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287" name="Shape 287"/>
          <p:cNvSpPr/>
          <p:nvPr>
            <p:ph idx="2" type="sldImg"/>
          </p:nvPr>
        </p:nvSpPr>
        <p:spPr>
          <a:xfrm>
            <a:off y="685800" x="1143000"/>
            <a:ext cy="3429000" cx="4572000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12700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288" name="Shape 288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  <a:noFill/>
          <a:ln>
            <a:noFill/>
          </a:ln>
        </p:spPr>
        <p:txBody>
          <a:bodyPr bIns="45700" rIns="91425" lIns="91425" tIns="45700" anchor="t" anchorCtr="0">
            <a:noAutofit/>
          </a:bodyPr>
          <a:lstStyle/>
          <a:p>
            <a:pPr algn="l" rtl="0" lvl="0" marR="0" indent="0" marL="0">
              <a:spcBef>
                <a:spcPts val="0"/>
              </a:spcBef>
              <a:buNone/>
            </a:pPr>
            <a:r>
              <a:t/>
            </a:r>
            <a:endParaRPr strike="noStrike" u="none" b="0" cap="none" baseline="0" sz="1200" i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9" name="Shape 289"/>
          <p:cNvSpPr txBox="1"/>
          <p:nvPr>
            <p:ph idx="12" type="sldNum"/>
          </p:nvPr>
        </p:nvSpPr>
        <p:spPr>
          <a:xfrm>
            <a:off y="8685213" x="3884612"/>
            <a:ext cy="457200" cx="2971799"/>
          </a:xfrm>
          <a:prstGeom prst="rect">
            <a:avLst/>
          </a:prstGeom>
          <a:noFill/>
          <a:ln>
            <a:noFill/>
          </a:ln>
        </p:spPr>
        <p:txBody>
          <a:bodyPr bIns="45700" rIns="91425" lIns="91425" tIns="45700" anchor="b" anchorCtr="0">
            <a:noAutofit/>
          </a:bodyPr>
          <a:lstStyle/>
          <a:p>
            <a:pPr algn="r" rtl="0" lvl="0" marR="0" indent="0" mar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strike="noStrike" u="none" b="0" cap="none" baseline="0" sz="1200" lang="en-US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293" name="Shape 293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294" name="Shape 294"/>
          <p:cNvSpPr/>
          <p:nvPr>
            <p:ph idx="2" type="sldImg"/>
          </p:nvPr>
        </p:nvSpPr>
        <p:spPr>
          <a:xfrm>
            <a:off y="685800" x="1143000"/>
            <a:ext cy="3429000" cx="4572000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12700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295" name="Shape 295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  <a:noFill/>
          <a:ln>
            <a:noFill/>
          </a:ln>
        </p:spPr>
        <p:txBody>
          <a:bodyPr bIns="45700" rIns="91425" lIns="91425" tIns="45700" anchor="t" anchorCtr="0">
            <a:noAutofit/>
          </a:bodyPr>
          <a:lstStyle/>
          <a:p>
            <a:pPr algn="l" rtl="0" lvl="0" marR="0" indent="0" marL="0">
              <a:spcBef>
                <a:spcPts val="0"/>
              </a:spcBef>
              <a:buNone/>
            </a:pPr>
            <a:r>
              <a:t/>
            </a:r>
            <a:endParaRPr strike="noStrike" u="none" b="0" cap="none" baseline="0" sz="1200" i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6" name="Shape 296"/>
          <p:cNvSpPr txBox="1"/>
          <p:nvPr>
            <p:ph idx="12" type="sldNum"/>
          </p:nvPr>
        </p:nvSpPr>
        <p:spPr>
          <a:xfrm>
            <a:off y="8685213" x="3884612"/>
            <a:ext cy="457200" cx="2971799"/>
          </a:xfrm>
          <a:prstGeom prst="rect">
            <a:avLst/>
          </a:prstGeom>
          <a:noFill/>
          <a:ln>
            <a:noFill/>
          </a:ln>
        </p:spPr>
        <p:txBody>
          <a:bodyPr bIns="45700" rIns="91425" lIns="91425" tIns="45700" anchor="b" anchorCtr="0">
            <a:noAutofit/>
          </a:bodyPr>
          <a:lstStyle/>
          <a:p>
            <a:pPr algn="r" rtl="0" lvl="0" marR="0" indent="0" mar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strike="noStrike" u="none" b="0" cap="none" baseline="0" sz="1200" lang="en-US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301" name="Shape 301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302" name="Shape 302"/>
          <p:cNvSpPr/>
          <p:nvPr>
            <p:ph idx="2" type="sldImg"/>
          </p:nvPr>
        </p:nvSpPr>
        <p:spPr>
          <a:xfrm>
            <a:off y="685800" x="1143000"/>
            <a:ext cy="3429000" cx="4572000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12700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303" name="Shape 303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  <a:noFill/>
          <a:ln>
            <a:noFill/>
          </a:ln>
        </p:spPr>
        <p:txBody>
          <a:bodyPr bIns="45700" rIns="91425" lIns="91425" tIns="45700" anchor="t" anchorCtr="0">
            <a:noAutofit/>
          </a:bodyPr>
          <a:lstStyle/>
          <a:p>
            <a:pPr algn="l" rtl="0" lvl="0" marR="0" indent="0" marL="0">
              <a:spcBef>
                <a:spcPts val="0"/>
              </a:spcBef>
              <a:buNone/>
            </a:pPr>
            <a:r>
              <a:t/>
            </a:r>
            <a:endParaRPr strike="noStrike" u="none" b="0" cap="none" baseline="0" sz="1200" i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4" name="Shape 304"/>
          <p:cNvSpPr txBox="1"/>
          <p:nvPr>
            <p:ph idx="12" type="sldNum"/>
          </p:nvPr>
        </p:nvSpPr>
        <p:spPr>
          <a:xfrm>
            <a:off y="8685213" x="3884612"/>
            <a:ext cy="457200" cx="2971799"/>
          </a:xfrm>
          <a:prstGeom prst="rect">
            <a:avLst/>
          </a:prstGeom>
          <a:noFill/>
          <a:ln>
            <a:noFill/>
          </a:ln>
        </p:spPr>
        <p:txBody>
          <a:bodyPr bIns="45700" rIns="91425" lIns="91425" tIns="45700" anchor="b" anchorCtr="0">
            <a:noAutofit/>
          </a:bodyPr>
          <a:lstStyle/>
          <a:p>
            <a:pPr algn="r" rtl="0" lvl="0" marR="0" indent="0" mar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strike="noStrike" u="none" b="0" cap="none" baseline="0" sz="1200" lang="en-US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311" name="Shape 311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312" name="Shape 312"/>
          <p:cNvSpPr/>
          <p:nvPr>
            <p:ph idx="2" type="sldImg"/>
          </p:nvPr>
        </p:nvSpPr>
        <p:spPr>
          <a:xfrm>
            <a:off y="685800" x="1143000"/>
            <a:ext cy="3429000" cx="4572000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12700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313" name="Shape 313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  <a:noFill/>
          <a:ln>
            <a:noFill/>
          </a:ln>
        </p:spPr>
        <p:txBody>
          <a:bodyPr bIns="45700" rIns="91425" lIns="91425" tIns="45700" anchor="t" anchorCtr="0">
            <a:noAutofit/>
          </a:bodyPr>
          <a:lstStyle/>
          <a:p>
            <a:pPr algn="l" rtl="0" lvl="0" marR="0" indent="0" marL="0">
              <a:spcBef>
                <a:spcPts val="0"/>
              </a:spcBef>
              <a:buNone/>
            </a:pPr>
            <a:r>
              <a:t/>
            </a:r>
            <a:endParaRPr strike="noStrike" u="none" b="0" cap="none" baseline="0" sz="1200" i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4" name="Shape 314"/>
          <p:cNvSpPr txBox="1"/>
          <p:nvPr>
            <p:ph idx="12" type="sldNum"/>
          </p:nvPr>
        </p:nvSpPr>
        <p:spPr>
          <a:xfrm>
            <a:off y="8685213" x="3884612"/>
            <a:ext cy="457200" cx="2971799"/>
          </a:xfrm>
          <a:prstGeom prst="rect">
            <a:avLst/>
          </a:prstGeom>
          <a:noFill/>
          <a:ln>
            <a:noFill/>
          </a:ln>
        </p:spPr>
        <p:txBody>
          <a:bodyPr bIns="45700" rIns="91425" lIns="91425" tIns="45700" anchor="b" anchorCtr="0">
            <a:noAutofit/>
          </a:bodyPr>
          <a:lstStyle/>
          <a:p>
            <a:pPr algn="r" rtl="0" lvl="0" marR="0" indent="0" mar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strike="noStrike" u="none" b="0" cap="none" baseline="0" sz="1200" lang="en-US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320" name="Shape 320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321" name="Shape 321"/>
          <p:cNvSpPr/>
          <p:nvPr>
            <p:ph idx="2" type="sldImg"/>
          </p:nvPr>
        </p:nvSpPr>
        <p:spPr>
          <a:xfrm>
            <a:off y="685800" x="1143000"/>
            <a:ext cy="3429000" cx="4572000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12700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322" name="Shape 322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  <a:noFill/>
          <a:ln>
            <a:noFill/>
          </a:ln>
        </p:spPr>
        <p:txBody>
          <a:bodyPr bIns="45700" rIns="91425" lIns="91425" tIns="45700" anchor="t" anchorCtr="0">
            <a:noAutofit/>
          </a:bodyPr>
          <a:lstStyle/>
          <a:p>
            <a:pPr algn="l" rtl="0" lvl="0" marR="0" indent="0" marL="0">
              <a:spcBef>
                <a:spcPts val="0"/>
              </a:spcBef>
              <a:buNone/>
            </a:pPr>
            <a:r>
              <a:t/>
            </a:r>
            <a:endParaRPr strike="noStrike" u="none" b="0" cap="none" baseline="0" sz="1200" i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3" name="Shape 323"/>
          <p:cNvSpPr txBox="1"/>
          <p:nvPr>
            <p:ph idx="12" type="sldNum"/>
          </p:nvPr>
        </p:nvSpPr>
        <p:spPr>
          <a:xfrm>
            <a:off y="8685213" x="3884612"/>
            <a:ext cy="457200" cx="2971799"/>
          </a:xfrm>
          <a:prstGeom prst="rect">
            <a:avLst/>
          </a:prstGeom>
          <a:noFill/>
          <a:ln>
            <a:noFill/>
          </a:ln>
        </p:spPr>
        <p:txBody>
          <a:bodyPr bIns="45700" rIns="91425" lIns="91425" tIns="45700" anchor="b" anchorCtr="0">
            <a:noAutofit/>
          </a:bodyPr>
          <a:lstStyle/>
          <a:p>
            <a:pPr algn="r" rtl="0" lvl="0" marR="0" indent="0" mar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strike="noStrike" u="none" b="0" cap="none" baseline="0" sz="1200" lang="en-US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329" name="Shape 329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330" name="Shape 330"/>
          <p:cNvSpPr/>
          <p:nvPr>
            <p:ph idx="2" type="sldImg"/>
          </p:nvPr>
        </p:nvSpPr>
        <p:spPr>
          <a:xfrm>
            <a:off y="685800" x="1143000"/>
            <a:ext cy="3429000" cx="4572000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12700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331" name="Shape 331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  <a:noFill/>
          <a:ln>
            <a:noFill/>
          </a:ln>
        </p:spPr>
        <p:txBody>
          <a:bodyPr bIns="45700" rIns="91425" lIns="91425" tIns="45700" anchor="t" anchorCtr="0">
            <a:noAutofit/>
          </a:bodyPr>
          <a:lstStyle/>
          <a:p>
            <a:pPr algn="l" rtl="0" lvl="0" marR="0" indent="0" marL="0">
              <a:spcBef>
                <a:spcPts val="0"/>
              </a:spcBef>
              <a:buNone/>
            </a:pPr>
            <a:r>
              <a:t/>
            </a:r>
            <a:endParaRPr strike="noStrike" u="none" b="0" cap="none" baseline="0" sz="1200" i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2" name="Shape 332"/>
          <p:cNvSpPr txBox="1"/>
          <p:nvPr>
            <p:ph idx="12" type="sldNum"/>
          </p:nvPr>
        </p:nvSpPr>
        <p:spPr>
          <a:xfrm>
            <a:off y="8685213" x="3884612"/>
            <a:ext cy="457200" cx="2971799"/>
          </a:xfrm>
          <a:prstGeom prst="rect">
            <a:avLst/>
          </a:prstGeom>
          <a:noFill/>
          <a:ln>
            <a:noFill/>
          </a:ln>
        </p:spPr>
        <p:txBody>
          <a:bodyPr bIns="45700" rIns="91425" lIns="91425" tIns="45700" anchor="b" anchorCtr="0">
            <a:noAutofit/>
          </a:bodyPr>
          <a:lstStyle/>
          <a:p>
            <a:pPr algn="r" rtl="0" lvl="0" marR="0" indent="0" mar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strike="noStrike" u="none" b="0" cap="none" baseline="0" sz="1200" lang="en-US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336" name="Shape 336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337" name="Shape 337"/>
          <p:cNvSpPr/>
          <p:nvPr>
            <p:ph idx="2" type="sldImg"/>
          </p:nvPr>
        </p:nvSpPr>
        <p:spPr>
          <a:xfrm>
            <a:off y="685800" x="1143000"/>
            <a:ext cy="3429000" cx="4572000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12700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338" name="Shape 338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  <a:noFill/>
          <a:ln>
            <a:noFill/>
          </a:ln>
        </p:spPr>
        <p:txBody>
          <a:bodyPr bIns="45700" rIns="91425" lIns="91425" tIns="45700" anchor="t" anchorCtr="0">
            <a:noAutofit/>
          </a:bodyPr>
          <a:lstStyle/>
          <a:p>
            <a:pPr algn="l" rtl="0" lvl="0" marR="0" indent="0" marL="0">
              <a:spcBef>
                <a:spcPts val="0"/>
              </a:spcBef>
              <a:buNone/>
            </a:pPr>
            <a:r>
              <a:t/>
            </a:r>
            <a:endParaRPr strike="noStrike" u="none" b="0" cap="none" baseline="0" sz="1200" i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9" name="Shape 339"/>
          <p:cNvSpPr txBox="1"/>
          <p:nvPr>
            <p:ph idx="12" type="sldNum"/>
          </p:nvPr>
        </p:nvSpPr>
        <p:spPr>
          <a:xfrm>
            <a:off y="8685213" x="3884612"/>
            <a:ext cy="457200" cx="2971799"/>
          </a:xfrm>
          <a:prstGeom prst="rect">
            <a:avLst/>
          </a:prstGeom>
          <a:noFill/>
          <a:ln>
            <a:noFill/>
          </a:ln>
        </p:spPr>
        <p:txBody>
          <a:bodyPr bIns="45700" rIns="91425" lIns="91425" tIns="45700" anchor="b" anchorCtr="0">
            <a:noAutofit/>
          </a:bodyPr>
          <a:lstStyle/>
          <a:p>
            <a:pPr algn="r" rtl="0" lvl="0" marR="0" indent="0" mar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strike="noStrike" u="none" b="0" cap="none" baseline="0" sz="1200" lang="en-US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345" name="Shape 345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346" name="Shape 346"/>
          <p:cNvSpPr/>
          <p:nvPr>
            <p:ph idx="2" type="sldImg"/>
          </p:nvPr>
        </p:nvSpPr>
        <p:spPr>
          <a:xfrm>
            <a:off y="685800" x="1143000"/>
            <a:ext cy="3429000" cx="4572000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12700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347" name="Shape 347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  <a:noFill/>
          <a:ln>
            <a:noFill/>
          </a:ln>
        </p:spPr>
        <p:txBody>
          <a:bodyPr bIns="45700" rIns="91425" lIns="91425" tIns="45700" anchor="t" anchorCtr="0">
            <a:noAutofit/>
          </a:bodyPr>
          <a:lstStyle/>
          <a:p>
            <a:pPr algn="l" rtl="0" lvl="0" marR="0" indent="0" marL="0">
              <a:spcBef>
                <a:spcPts val="0"/>
              </a:spcBef>
              <a:buNone/>
            </a:pPr>
            <a:r>
              <a:t/>
            </a:r>
            <a:endParaRPr strike="noStrike" u="none" b="0" cap="none" baseline="0" sz="1200" i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8" name="Shape 348"/>
          <p:cNvSpPr txBox="1"/>
          <p:nvPr>
            <p:ph idx="12" type="sldNum"/>
          </p:nvPr>
        </p:nvSpPr>
        <p:spPr>
          <a:xfrm>
            <a:off y="8685213" x="3884612"/>
            <a:ext cy="457200" cx="2971799"/>
          </a:xfrm>
          <a:prstGeom prst="rect">
            <a:avLst/>
          </a:prstGeom>
          <a:noFill/>
          <a:ln>
            <a:noFill/>
          </a:ln>
        </p:spPr>
        <p:txBody>
          <a:bodyPr bIns="45700" rIns="91425" lIns="91425" tIns="45700" anchor="b" anchorCtr="0">
            <a:noAutofit/>
          </a:bodyPr>
          <a:lstStyle/>
          <a:p>
            <a:pPr algn="r" rtl="0" lvl="0" marR="0" indent="0" mar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strike="noStrike" u="none" b="0" cap="none" baseline="0" sz="1200" lang="en-US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355" name="Shape 355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356" name="Shape 356"/>
          <p:cNvSpPr/>
          <p:nvPr>
            <p:ph idx="2" type="sldImg"/>
          </p:nvPr>
        </p:nvSpPr>
        <p:spPr>
          <a:xfrm>
            <a:off y="685800" x="1143000"/>
            <a:ext cy="3429000" cx="4572000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12700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357" name="Shape 357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  <a:noFill/>
          <a:ln>
            <a:noFill/>
          </a:ln>
        </p:spPr>
        <p:txBody>
          <a:bodyPr bIns="45700" rIns="91425" lIns="91425" tIns="45700" anchor="t" anchorCtr="0">
            <a:noAutofit/>
          </a:bodyPr>
          <a:lstStyle/>
          <a:p>
            <a:pPr algn="l" rtl="0" lvl="0" marR="0" indent="0" marL="0">
              <a:spcBef>
                <a:spcPts val="0"/>
              </a:spcBef>
              <a:buNone/>
            </a:pPr>
            <a:r>
              <a:t/>
            </a:r>
            <a:endParaRPr strike="noStrike" u="none" b="0" cap="none" baseline="0" sz="1200" i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8" name="Shape 358"/>
          <p:cNvSpPr txBox="1"/>
          <p:nvPr>
            <p:ph idx="12" type="sldNum"/>
          </p:nvPr>
        </p:nvSpPr>
        <p:spPr>
          <a:xfrm>
            <a:off y="8685213" x="3884612"/>
            <a:ext cy="457200" cx="2971799"/>
          </a:xfrm>
          <a:prstGeom prst="rect">
            <a:avLst/>
          </a:prstGeom>
          <a:noFill/>
          <a:ln>
            <a:noFill/>
          </a:ln>
        </p:spPr>
        <p:txBody>
          <a:bodyPr bIns="45700" rIns="91425" lIns="91425" tIns="45700" anchor="b" anchorCtr="0">
            <a:noAutofit/>
          </a:bodyPr>
          <a:lstStyle/>
          <a:p>
            <a:pPr algn="r" rtl="0" lvl="0" marR="0" indent="0" mar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strike="noStrike" u="none" b="0" cap="none" baseline="0" sz="1200" lang="en-US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196" name="Shape 196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97" name="Shape 197"/>
          <p:cNvSpPr/>
          <p:nvPr>
            <p:ph idx="2" type="sldImg"/>
          </p:nvPr>
        </p:nvSpPr>
        <p:spPr>
          <a:xfrm>
            <a:off y="685800" x="1143000"/>
            <a:ext cy="3429000" cx="4572000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12700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198" name="Shape 198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  <a:noFill/>
          <a:ln>
            <a:noFill/>
          </a:ln>
        </p:spPr>
        <p:txBody>
          <a:bodyPr bIns="45700" rIns="91425" lIns="91425" tIns="45700" anchor="t" anchorCtr="0">
            <a:noAutofit/>
          </a:bodyPr>
          <a:lstStyle/>
          <a:p>
            <a:pPr algn="l" rtl="0" lvl="0" marR="0" indent="0" marL="0">
              <a:spcBef>
                <a:spcPts val="0"/>
              </a:spcBef>
              <a:buNone/>
            </a:pPr>
            <a:r>
              <a:t/>
            </a:r>
            <a:endParaRPr strike="noStrike" u="none" b="0" cap="none" baseline="0" sz="1200" i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9" name="Shape 199"/>
          <p:cNvSpPr txBox="1"/>
          <p:nvPr>
            <p:ph idx="12" type="sldNum"/>
          </p:nvPr>
        </p:nvSpPr>
        <p:spPr>
          <a:xfrm>
            <a:off y="8685213" x="3884612"/>
            <a:ext cy="457200" cx="2971799"/>
          </a:xfrm>
          <a:prstGeom prst="rect">
            <a:avLst/>
          </a:prstGeom>
          <a:noFill/>
          <a:ln>
            <a:noFill/>
          </a:ln>
        </p:spPr>
        <p:txBody>
          <a:bodyPr bIns="45700" rIns="91425" lIns="91425" tIns="45700" anchor="b" anchorCtr="0">
            <a:noAutofit/>
          </a:bodyPr>
          <a:lstStyle/>
          <a:p>
            <a:pPr algn="r" rtl="0" lvl="0" marR="0" indent="0" mar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strike="noStrike" u="none" b="0" cap="none" baseline="0" sz="1200" lang="en-US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365" name="Shape 365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366" name="Shape 366"/>
          <p:cNvSpPr/>
          <p:nvPr>
            <p:ph idx="2" type="sldImg"/>
          </p:nvPr>
        </p:nvSpPr>
        <p:spPr>
          <a:xfrm>
            <a:off y="685800" x="1143000"/>
            <a:ext cy="3429000" cx="4572000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12700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367" name="Shape 367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  <a:noFill/>
          <a:ln>
            <a:noFill/>
          </a:ln>
        </p:spPr>
        <p:txBody>
          <a:bodyPr bIns="45700" rIns="91425" lIns="91425" tIns="45700" anchor="t" anchorCtr="0">
            <a:noAutofit/>
          </a:bodyPr>
          <a:lstStyle/>
          <a:p>
            <a:pPr algn="l" rtl="0" lvl="0" marR="0" indent="0" marL="0">
              <a:spcBef>
                <a:spcPts val="0"/>
              </a:spcBef>
              <a:buNone/>
            </a:pPr>
            <a:r>
              <a:t/>
            </a:r>
            <a:endParaRPr strike="noStrike" u="none" b="0" cap="none" baseline="0" sz="1200" i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8" name="Shape 368"/>
          <p:cNvSpPr txBox="1"/>
          <p:nvPr>
            <p:ph idx="12" type="sldNum"/>
          </p:nvPr>
        </p:nvSpPr>
        <p:spPr>
          <a:xfrm>
            <a:off y="8685213" x="3884612"/>
            <a:ext cy="457200" cx="2971799"/>
          </a:xfrm>
          <a:prstGeom prst="rect">
            <a:avLst/>
          </a:prstGeom>
          <a:noFill/>
          <a:ln>
            <a:noFill/>
          </a:ln>
        </p:spPr>
        <p:txBody>
          <a:bodyPr bIns="45700" rIns="91425" lIns="91425" tIns="45700" anchor="b" anchorCtr="0">
            <a:noAutofit/>
          </a:bodyPr>
          <a:lstStyle/>
          <a:p>
            <a:pPr algn="r" rtl="0" lvl="0" marR="0" indent="0" mar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strike="noStrike" u="none" b="0" cap="none" baseline="0" sz="1200" lang="en-US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374" name="Shape 374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375" name="Shape 375"/>
          <p:cNvSpPr/>
          <p:nvPr>
            <p:ph idx="2" type="sldImg"/>
          </p:nvPr>
        </p:nvSpPr>
        <p:spPr>
          <a:xfrm>
            <a:off y="685800" x="1143000"/>
            <a:ext cy="3429000" cx="4572000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12700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376" name="Shape 376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  <a:noFill/>
          <a:ln>
            <a:noFill/>
          </a:ln>
        </p:spPr>
        <p:txBody>
          <a:bodyPr bIns="45700" rIns="91425" lIns="91425" tIns="45700" anchor="t" anchorCtr="0">
            <a:noAutofit/>
          </a:bodyPr>
          <a:lstStyle/>
          <a:p>
            <a:pPr algn="l" rtl="0" lvl="0" marR="0" indent="0" marL="0">
              <a:spcBef>
                <a:spcPts val="0"/>
              </a:spcBef>
              <a:buNone/>
            </a:pPr>
            <a:r>
              <a:t/>
            </a:r>
            <a:endParaRPr strike="noStrike" u="none" b="0" cap="none" baseline="0" sz="1200" i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7" name="Shape 377"/>
          <p:cNvSpPr txBox="1"/>
          <p:nvPr>
            <p:ph idx="12" type="sldNum"/>
          </p:nvPr>
        </p:nvSpPr>
        <p:spPr>
          <a:xfrm>
            <a:off y="8685213" x="3884612"/>
            <a:ext cy="457200" cx="2971799"/>
          </a:xfrm>
          <a:prstGeom prst="rect">
            <a:avLst/>
          </a:prstGeom>
          <a:noFill/>
          <a:ln>
            <a:noFill/>
          </a:ln>
        </p:spPr>
        <p:txBody>
          <a:bodyPr bIns="45700" rIns="91425" lIns="91425" tIns="45700" anchor="b" anchorCtr="0">
            <a:noAutofit/>
          </a:bodyPr>
          <a:lstStyle/>
          <a:p>
            <a:pPr algn="r" rtl="0" lvl="0" marR="0" indent="0" mar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strike="noStrike" u="none" b="0" cap="none" baseline="0" sz="1200" lang="en-US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381" name="Shape 381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382" name="Shape 382"/>
          <p:cNvSpPr/>
          <p:nvPr>
            <p:ph idx="2" type="sldImg"/>
          </p:nvPr>
        </p:nvSpPr>
        <p:spPr>
          <a:xfrm>
            <a:off y="685800" x="1143000"/>
            <a:ext cy="3429000" cx="4572000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12700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383" name="Shape 383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  <a:noFill/>
          <a:ln>
            <a:noFill/>
          </a:ln>
        </p:spPr>
        <p:txBody>
          <a:bodyPr bIns="45700" rIns="91425" lIns="91425" tIns="45700" anchor="t" anchorCtr="0">
            <a:noAutofit/>
          </a:bodyPr>
          <a:lstStyle/>
          <a:p>
            <a:pPr algn="l" rtl="0" lvl="0" marR="0" indent="0" marL="0">
              <a:spcBef>
                <a:spcPts val="0"/>
              </a:spcBef>
              <a:buNone/>
            </a:pPr>
            <a:r>
              <a:t/>
            </a:r>
            <a:endParaRPr strike="noStrike" u="none" b="0" cap="none" baseline="0" sz="1200" i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4" name="Shape 384"/>
          <p:cNvSpPr txBox="1"/>
          <p:nvPr>
            <p:ph idx="12" type="sldNum"/>
          </p:nvPr>
        </p:nvSpPr>
        <p:spPr>
          <a:xfrm>
            <a:off y="8685213" x="3884612"/>
            <a:ext cy="457200" cx="2971799"/>
          </a:xfrm>
          <a:prstGeom prst="rect">
            <a:avLst/>
          </a:prstGeom>
          <a:noFill/>
          <a:ln>
            <a:noFill/>
          </a:ln>
        </p:spPr>
        <p:txBody>
          <a:bodyPr bIns="45700" rIns="91425" lIns="91425" tIns="45700" anchor="b" anchorCtr="0">
            <a:noAutofit/>
          </a:bodyPr>
          <a:lstStyle/>
          <a:p>
            <a:pPr algn="r" rtl="0" lvl="0" marR="0" indent="0" mar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strike="noStrike" u="none" b="0" cap="none" baseline="0" sz="1200" lang="en-US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388" name="Shape 388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389" name="Shape 389"/>
          <p:cNvSpPr/>
          <p:nvPr>
            <p:ph idx="2" type="sldImg"/>
          </p:nvPr>
        </p:nvSpPr>
        <p:spPr>
          <a:xfrm>
            <a:off y="685800" x="1143000"/>
            <a:ext cy="3429000" cx="4572000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12700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390" name="Shape 390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  <a:noFill/>
          <a:ln>
            <a:noFill/>
          </a:ln>
        </p:spPr>
        <p:txBody>
          <a:bodyPr bIns="45700" rIns="91425" lIns="91425" tIns="45700" anchor="t" anchorCtr="0">
            <a:noAutofit/>
          </a:bodyPr>
          <a:lstStyle/>
          <a:p>
            <a:pPr algn="l" rtl="0" lvl="0" marR="0" indent="0" marL="0">
              <a:spcBef>
                <a:spcPts val="0"/>
              </a:spcBef>
              <a:buNone/>
            </a:pPr>
            <a:r>
              <a:t/>
            </a:r>
            <a:endParaRPr strike="noStrike" u="none" b="0" cap="none" baseline="0" sz="1200" i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1" name="Shape 391"/>
          <p:cNvSpPr txBox="1"/>
          <p:nvPr>
            <p:ph idx="12" type="sldNum"/>
          </p:nvPr>
        </p:nvSpPr>
        <p:spPr>
          <a:xfrm>
            <a:off y="8685213" x="3884612"/>
            <a:ext cy="457200" cx="2971799"/>
          </a:xfrm>
          <a:prstGeom prst="rect">
            <a:avLst/>
          </a:prstGeom>
          <a:noFill/>
          <a:ln>
            <a:noFill/>
          </a:ln>
        </p:spPr>
        <p:txBody>
          <a:bodyPr bIns="45700" rIns="91425" lIns="91425" tIns="45700" anchor="b" anchorCtr="0">
            <a:noAutofit/>
          </a:bodyPr>
          <a:lstStyle/>
          <a:p>
            <a:pPr algn="r" rtl="0" lvl="0" marR="0" indent="0" mar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strike="noStrike" u="none" b="0" cap="none" baseline="0" sz="1200" lang="en-US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395" name="Shape 395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396" name="Shape 396"/>
          <p:cNvSpPr/>
          <p:nvPr>
            <p:ph idx="2" type="sldImg"/>
          </p:nvPr>
        </p:nvSpPr>
        <p:spPr>
          <a:xfrm>
            <a:off y="685800" x="1143000"/>
            <a:ext cy="3429000" cx="4572000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12700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397" name="Shape 397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  <a:noFill/>
          <a:ln>
            <a:noFill/>
          </a:ln>
        </p:spPr>
        <p:txBody>
          <a:bodyPr bIns="45700" rIns="91425" lIns="91425" tIns="45700" anchor="t" anchorCtr="0">
            <a:noAutofit/>
          </a:bodyPr>
          <a:lstStyle/>
          <a:p>
            <a:pPr algn="l" rtl="0" lvl="0" marR="0" indent="0" marL="0">
              <a:spcBef>
                <a:spcPts val="0"/>
              </a:spcBef>
              <a:buNone/>
            </a:pPr>
            <a:r>
              <a:t/>
            </a:r>
            <a:endParaRPr strike="noStrike" u="none" b="0" cap="none" baseline="0" sz="1200" i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8" name="Shape 398"/>
          <p:cNvSpPr txBox="1"/>
          <p:nvPr>
            <p:ph idx="12" type="sldNum"/>
          </p:nvPr>
        </p:nvSpPr>
        <p:spPr>
          <a:xfrm>
            <a:off y="8685213" x="3884612"/>
            <a:ext cy="457200" cx="2971799"/>
          </a:xfrm>
          <a:prstGeom prst="rect">
            <a:avLst/>
          </a:prstGeom>
          <a:noFill/>
          <a:ln>
            <a:noFill/>
          </a:ln>
        </p:spPr>
        <p:txBody>
          <a:bodyPr bIns="45700" rIns="91425" lIns="91425" tIns="45700" anchor="b" anchorCtr="0">
            <a:noAutofit/>
          </a:bodyPr>
          <a:lstStyle/>
          <a:p>
            <a:pPr algn="r" rtl="0" lvl="0" marR="0" indent="0" mar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strike="noStrike" u="none" b="0" cap="none" baseline="0" sz="1200" lang="en-US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404" name="Shape 404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405" name="Shape 405"/>
          <p:cNvSpPr/>
          <p:nvPr>
            <p:ph idx="2" type="sldImg"/>
          </p:nvPr>
        </p:nvSpPr>
        <p:spPr>
          <a:xfrm>
            <a:off y="685800" x="1143000"/>
            <a:ext cy="3429000" cx="4572000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12700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406" name="Shape 406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  <a:noFill/>
          <a:ln>
            <a:noFill/>
          </a:ln>
        </p:spPr>
        <p:txBody>
          <a:bodyPr bIns="45700" rIns="91425" lIns="91425" tIns="45700" anchor="t" anchorCtr="0">
            <a:noAutofit/>
          </a:bodyPr>
          <a:lstStyle/>
          <a:p>
            <a:pPr algn="l" rtl="0" lvl="0" marR="0" indent="0" marL="0">
              <a:spcBef>
                <a:spcPts val="0"/>
              </a:spcBef>
              <a:buNone/>
            </a:pPr>
            <a:r>
              <a:t/>
            </a:r>
            <a:endParaRPr strike="noStrike" u="none" b="0" cap="none" baseline="0" sz="1200" i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7" name="Shape 407"/>
          <p:cNvSpPr txBox="1"/>
          <p:nvPr>
            <p:ph idx="12" type="sldNum"/>
          </p:nvPr>
        </p:nvSpPr>
        <p:spPr>
          <a:xfrm>
            <a:off y="8685213" x="3884612"/>
            <a:ext cy="457200" cx="2971799"/>
          </a:xfrm>
          <a:prstGeom prst="rect">
            <a:avLst/>
          </a:prstGeom>
          <a:noFill/>
          <a:ln>
            <a:noFill/>
          </a:ln>
        </p:spPr>
        <p:txBody>
          <a:bodyPr bIns="45700" rIns="91425" lIns="91425" tIns="45700" anchor="b" anchorCtr="0">
            <a:noAutofit/>
          </a:bodyPr>
          <a:lstStyle/>
          <a:p>
            <a:pPr algn="r" rtl="0" lvl="0" marR="0" indent="0" mar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strike="noStrike" u="none" b="0" cap="none" baseline="0" sz="1200" lang="en-US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425" name="Shape 425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426" name="Shape 426"/>
          <p:cNvSpPr/>
          <p:nvPr>
            <p:ph idx="2" type="sldImg"/>
          </p:nvPr>
        </p:nvSpPr>
        <p:spPr>
          <a:xfrm>
            <a:off y="685800" x="1143000"/>
            <a:ext cy="3429000" cx="4572000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12700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427" name="Shape 427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  <a:noFill/>
          <a:ln>
            <a:noFill/>
          </a:ln>
        </p:spPr>
        <p:txBody>
          <a:bodyPr bIns="45700" rIns="91425" lIns="91425" tIns="45700" anchor="t" anchorCtr="0">
            <a:noAutofit/>
          </a:bodyPr>
          <a:lstStyle/>
          <a:p>
            <a:pPr algn="l" rtl="0" lvl="0" marR="0" indent="0" marL="0">
              <a:spcBef>
                <a:spcPts val="0"/>
              </a:spcBef>
              <a:buNone/>
            </a:pPr>
            <a:r>
              <a:t/>
            </a:r>
            <a:endParaRPr strike="noStrike" u="none" b="0" cap="none" baseline="0" sz="1200" i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8" name="Shape 428"/>
          <p:cNvSpPr txBox="1"/>
          <p:nvPr>
            <p:ph idx="12" type="sldNum"/>
          </p:nvPr>
        </p:nvSpPr>
        <p:spPr>
          <a:xfrm>
            <a:off y="8685213" x="3884612"/>
            <a:ext cy="457200" cx="2971799"/>
          </a:xfrm>
          <a:prstGeom prst="rect">
            <a:avLst/>
          </a:prstGeom>
          <a:noFill/>
          <a:ln>
            <a:noFill/>
          </a:ln>
        </p:spPr>
        <p:txBody>
          <a:bodyPr bIns="45700" rIns="91425" lIns="91425" tIns="45700" anchor="b" anchorCtr="0">
            <a:noAutofit/>
          </a:bodyPr>
          <a:lstStyle/>
          <a:p>
            <a:pPr algn="r" rtl="0" lvl="0" marR="0" indent="0" mar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strike="noStrike" u="none" b="0" cap="none" baseline="0" sz="1200" lang="en-US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434" name="Shape 434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435" name="Shape 435"/>
          <p:cNvSpPr/>
          <p:nvPr>
            <p:ph idx="2" type="sldImg"/>
          </p:nvPr>
        </p:nvSpPr>
        <p:spPr>
          <a:xfrm>
            <a:off y="685800" x="1143000"/>
            <a:ext cy="3429000" cx="4572000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12700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436" name="Shape 436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  <a:noFill/>
          <a:ln>
            <a:noFill/>
          </a:ln>
        </p:spPr>
        <p:txBody>
          <a:bodyPr bIns="45700" rIns="91425" lIns="91425" tIns="45700" anchor="t" anchorCtr="0">
            <a:noAutofit/>
          </a:bodyPr>
          <a:lstStyle/>
          <a:p>
            <a:pPr algn="l" rtl="0" lvl="0" marR="0" indent="0" marL="0">
              <a:spcBef>
                <a:spcPts val="0"/>
              </a:spcBef>
              <a:buNone/>
            </a:pPr>
            <a:r>
              <a:t/>
            </a:r>
            <a:endParaRPr strike="noStrike" u="none" b="0" cap="none" baseline="0" sz="1200" i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7" name="Shape 437"/>
          <p:cNvSpPr txBox="1"/>
          <p:nvPr>
            <p:ph idx="12" type="sldNum"/>
          </p:nvPr>
        </p:nvSpPr>
        <p:spPr>
          <a:xfrm>
            <a:off y="8685213" x="3884612"/>
            <a:ext cy="457200" cx="2971799"/>
          </a:xfrm>
          <a:prstGeom prst="rect">
            <a:avLst/>
          </a:prstGeom>
          <a:noFill/>
          <a:ln>
            <a:noFill/>
          </a:ln>
        </p:spPr>
        <p:txBody>
          <a:bodyPr bIns="45700" rIns="91425" lIns="91425" tIns="45700" anchor="b" anchorCtr="0">
            <a:noAutofit/>
          </a:bodyPr>
          <a:lstStyle/>
          <a:p>
            <a:pPr algn="r" rtl="0" lvl="0" marR="0" indent="0" mar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strike="noStrike" u="none" b="0" cap="none" baseline="0" sz="1200" lang="en-US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444" name="Shape 444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445" name="Shape 445"/>
          <p:cNvSpPr/>
          <p:nvPr>
            <p:ph idx="2" type="sldImg"/>
          </p:nvPr>
        </p:nvSpPr>
        <p:spPr>
          <a:xfrm>
            <a:off y="685800" x="1143000"/>
            <a:ext cy="3429000" cx="4572000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12700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446" name="Shape 446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  <a:noFill/>
          <a:ln>
            <a:noFill/>
          </a:ln>
        </p:spPr>
        <p:txBody>
          <a:bodyPr bIns="45700" rIns="91425" lIns="91425" tIns="45700" anchor="t" anchorCtr="0">
            <a:noAutofit/>
          </a:bodyPr>
          <a:lstStyle/>
          <a:p>
            <a:pPr algn="l" rtl="0" lvl="0" marR="0" indent="0" marL="0">
              <a:spcBef>
                <a:spcPts val="0"/>
              </a:spcBef>
              <a:buNone/>
            </a:pPr>
            <a:r>
              <a:t/>
            </a:r>
            <a:endParaRPr strike="noStrike" u="none" b="0" cap="none" baseline="0" sz="1200" i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7" name="Shape 447"/>
          <p:cNvSpPr txBox="1"/>
          <p:nvPr>
            <p:ph idx="12" type="sldNum"/>
          </p:nvPr>
        </p:nvSpPr>
        <p:spPr>
          <a:xfrm>
            <a:off y="8685213" x="3884612"/>
            <a:ext cy="457200" cx="2971799"/>
          </a:xfrm>
          <a:prstGeom prst="rect">
            <a:avLst/>
          </a:prstGeom>
          <a:noFill/>
          <a:ln>
            <a:noFill/>
          </a:ln>
        </p:spPr>
        <p:txBody>
          <a:bodyPr bIns="45700" rIns="91425" lIns="91425" tIns="45700" anchor="b" anchorCtr="0">
            <a:noAutofit/>
          </a:bodyPr>
          <a:lstStyle/>
          <a:p>
            <a:pPr algn="r" rtl="0" lvl="0" marR="0" indent="0" mar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strike="noStrike" u="none" b="0" cap="none" baseline="0" sz="1200" lang="en-US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454" name="Shape 454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455" name="Shape 455"/>
          <p:cNvSpPr/>
          <p:nvPr>
            <p:ph idx="2" type="sldImg"/>
          </p:nvPr>
        </p:nvSpPr>
        <p:spPr>
          <a:xfrm>
            <a:off y="685800" x="1143000"/>
            <a:ext cy="3429000" cx="4572000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12700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456" name="Shape 456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  <a:noFill/>
          <a:ln>
            <a:noFill/>
          </a:ln>
        </p:spPr>
        <p:txBody>
          <a:bodyPr bIns="45700" rIns="91425" lIns="91425" tIns="45700" anchor="t" anchorCtr="0">
            <a:noAutofit/>
          </a:bodyPr>
          <a:lstStyle/>
          <a:p>
            <a:pPr algn="l" rtl="0" lvl="0" marR="0" indent="0" marL="0">
              <a:spcBef>
                <a:spcPts val="0"/>
              </a:spcBef>
              <a:buNone/>
            </a:pPr>
            <a:r>
              <a:t/>
            </a:r>
            <a:endParaRPr strike="noStrike" u="none" b="0" cap="none" baseline="0" sz="1200" i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7" name="Shape 457"/>
          <p:cNvSpPr txBox="1"/>
          <p:nvPr>
            <p:ph idx="12" type="sldNum"/>
          </p:nvPr>
        </p:nvSpPr>
        <p:spPr>
          <a:xfrm>
            <a:off y="8685213" x="3884612"/>
            <a:ext cy="457200" cx="2971799"/>
          </a:xfrm>
          <a:prstGeom prst="rect">
            <a:avLst/>
          </a:prstGeom>
          <a:noFill/>
          <a:ln>
            <a:noFill/>
          </a:ln>
        </p:spPr>
        <p:txBody>
          <a:bodyPr bIns="45700" rIns="91425" lIns="91425" tIns="45700" anchor="b" anchorCtr="0">
            <a:noAutofit/>
          </a:bodyPr>
          <a:lstStyle/>
          <a:p>
            <a:pPr algn="r" rtl="0" lvl="0" marR="0" indent="0" mar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strike="noStrike" u="none" b="0" cap="none" baseline="0" sz="1200" lang="en-US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206" name="Shape 206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207" name="Shape 207"/>
          <p:cNvSpPr/>
          <p:nvPr>
            <p:ph idx="2" type="sldImg"/>
          </p:nvPr>
        </p:nvSpPr>
        <p:spPr>
          <a:xfrm>
            <a:off y="685800" x="1143000"/>
            <a:ext cy="3429000" cx="4572000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12700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208" name="Shape 208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  <a:noFill/>
          <a:ln>
            <a:noFill/>
          </a:ln>
        </p:spPr>
        <p:txBody>
          <a:bodyPr bIns="45700" rIns="91425" lIns="91425" tIns="45700" anchor="t" anchorCtr="0">
            <a:noAutofit/>
          </a:bodyPr>
          <a:lstStyle/>
          <a:p>
            <a:pPr algn="l" rtl="0" lvl="0" marR="0" indent="0" marL="0">
              <a:spcBef>
                <a:spcPts val="0"/>
              </a:spcBef>
              <a:buNone/>
            </a:pPr>
            <a:r>
              <a:t/>
            </a:r>
            <a:endParaRPr strike="noStrike" u="none" b="0" cap="none" baseline="0" sz="1200" i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9" name="Shape 209"/>
          <p:cNvSpPr txBox="1"/>
          <p:nvPr>
            <p:ph idx="12" type="sldNum"/>
          </p:nvPr>
        </p:nvSpPr>
        <p:spPr>
          <a:xfrm>
            <a:off y="8685213" x="3884612"/>
            <a:ext cy="457200" cx="2971799"/>
          </a:xfrm>
          <a:prstGeom prst="rect">
            <a:avLst/>
          </a:prstGeom>
          <a:noFill/>
          <a:ln>
            <a:noFill/>
          </a:ln>
        </p:spPr>
        <p:txBody>
          <a:bodyPr bIns="45700" rIns="91425" lIns="91425" tIns="45700" anchor="b" anchorCtr="0">
            <a:noAutofit/>
          </a:bodyPr>
          <a:lstStyle/>
          <a:p>
            <a:pPr algn="r" rtl="0" lvl="0" marR="0" indent="0" mar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strike="noStrike" u="none" b="0" cap="none" baseline="0" sz="1200" lang="en-US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462" name="Shape 462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463" name="Shape 463"/>
          <p:cNvSpPr/>
          <p:nvPr>
            <p:ph idx="2" type="sldImg"/>
          </p:nvPr>
        </p:nvSpPr>
        <p:spPr>
          <a:xfrm>
            <a:off y="685800" x="1143000"/>
            <a:ext cy="3429000" cx="4572000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12700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464" name="Shape 464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  <a:noFill/>
          <a:ln>
            <a:noFill/>
          </a:ln>
        </p:spPr>
        <p:txBody>
          <a:bodyPr bIns="45700" rIns="91425" lIns="91425" tIns="45700" anchor="t" anchorCtr="0">
            <a:noAutofit/>
          </a:bodyPr>
          <a:lstStyle/>
          <a:p>
            <a:pPr algn="l" rtl="0" lvl="0" marR="0" indent="0" marL="0">
              <a:spcBef>
                <a:spcPts val="0"/>
              </a:spcBef>
              <a:buNone/>
            </a:pPr>
            <a:r>
              <a:t/>
            </a:r>
            <a:endParaRPr strike="noStrike" u="none" b="0" cap="none" baseline="0" sz="1200" i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5" name="Shape 465"/>
          <p:cNvSpPr txBox="1"/>
          <p:nvPr>
            <p:ph idx="12" type="sldNum"/>
          </p:nvPr>
        </p:nvSpPr>
        <p:spPr>
          <a:xfrm>
            <a:off y="8685213" x="3884612"/>
            <a:ext cy="457200" cx="2971799"/>
          </a:xfrm>
          <a:prstGeom prst="rect">
            <a:avLst/>
          </a:prstGeom>
          <a:noFill/>
          <a:ln>
            <a:noFill/>
          </a:ln>
        </p:spPr>
        <p:txBody>
          <a:bodyPr bIns="45700" rIns="91425" lIns="91425" tIns="45700" anchor="b" anchorCtr="0">
            <a:noAutofit/>
          </a:bodyPr>
          <a:lstStyle/>
          <a:p>
            <a:pPr algn="r" rtl="0" lvl="0" marR="0" indent="0" mar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strike="noStrike" u="none" b="0" cap="none" baseline="0" sz="1200" lang="en-US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470" name="Shape 470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471" name="Shape 471"/>
          <p:cNvSpPr/>
          <p:nvPr>
            <p:ph idx="2" type="sldImg"/>
          </p:nvPr>
        </p:nvSpPr>
        <p:spPr>
          <a:xfrm>
            <a:off y="685800" x="1143000"/>
            <a:ext cy="3429000" cx="4572000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12700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472" name="Shape 472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  <a:noFill/>
          <a:ln>
            <a:noFill/>
          </a:ln>
        </p:spPr>
        <p:txBody>
          <a:bodyPr bIns="45700" rIns="91425" lIns="91425" tIns="45700" anchor="t" anchorCtr="0">
            <a:noAutofit/>
          </a:bodyPr>
          <a:lstStyle/>
          <a:p>
            <a:pPr algn="l" rtl="0" lvl="0" marR="0" indent="0" marL="0">
              <a:spcBef>
                <a:spcPts val="0"/>
              </a:spcBef>
              <a:buNone/>
            </a:pPr>
            <a:r>
              <a:t/>
            </a:r>
            <a:endParaRPr strike="noStrike" u="none" b="0" cap="none" baseline="0" sz="1200" i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3" name="Shape 473"/>
          <p:cNvSpPr txBox="1"/>
          <p:nvPr>
            <p:ph idx="12" type="sldNum"/>
          </p:nvPr>
        </p:nvSpPr>
        <p:spPr>
          <a:xfrm>
            <a:off y="8685213" x="3884612"/>
            <a:ext cy="457200" cx="2971799"/>
          </a:xfrm>
          <a:prstGeom prst="rect">
            <a:avLst/>
          </a:prstGeom>
          <a:noFill/>
          <a:ln>
            <a:noFill/>
          </a:ln>
        </p:spPr>
        <p:txBody>
          <a:bodyPr bIns="45700" rIns="91425" lIns="91425" tIns="45700" anchor="b" anchorCtr="0">
            <a:noAutofit/>
          </a:bodyPr>
          <a:lstStyle/>
          <a:p>
            <a:pPr algn="r" rtl="0" lvl="0" marR="0" indent="0" mar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strike="noStrike" u="none" b="0" cap="none" baseline="0" sz="1200" lang="en-US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478" name="Shape 478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479" name="Shape 479"/>
          <p:cNvSpPr/>
          <p:nvPr>
            <p:ph idx="2" type="sldImg"/>
          </p:nvPr>
        </p:nvSpPr>
        <p:spPr>
          <a:xfrm>
            <a:off y="685800" x="1143000"/>
            <a:ext cy="3429000" cx="4572000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12700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480" name="Shape 480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  <a:noFill/>
          <a:ln>
            <a:noFill/>
          </a:ln>
        </p:spPr>
        <p:txBody>
          <a:bodyPr bIns="45700" rIns="91425" lIns="91425" tIns="45700" anchor="t" anchorCtr="0">
            <a:noAutofit/>
          </a:bodyPr>
          <a:lstStyle/>
          <a:p>
            <a:pPr algn="l" rtl="0" lvl="0" marR="0" indent="0" marL="0">
              <a:spcBef>
                <a:spcPts val="0"/>
              </a:spcBef>
              <a:buNone/>
            </a:pPr>
            <a:r>
              <a:t/>
            </a:r>
            <a:endParaRPr strike="noStrike" u="none" b="0" cap="none" baseline="0" sz="1200" i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1" name="Shape 481"/>
          <p:cNvSpPr txBox="1"/>
          <p:nvPr>
            <p:ph idx="12" type="sldNum"/>
          </p:nvPr>
        </p:nvSpPr>
        <p:spPr>
          <a:xfrm>
            <a:off y="8685213" x="3884612"/>
            <a:ext cy="457200" cx="2971799"/>
          </a:xfrm>
          <a:prstGeom prst="rect">
            <a:avLst/>
          </a:prstGeom>
          <a:noFill/>
          <a:ln>
            <a:noFill/>
          </a:ln>
        </p:spPr>
        <p:txBody>
          <a:bodyPr bIns="45700" rIns="91425" lIns="91425" tIns="45700" anchor="b" anchorCtr="0">
            <a:noAutofit/>
          </a:bodyPr>
          <a:lstStyle/>
          <a:p>
            <a:pPr algn="r" rtl="0" lvl="0" marR="0" indent="0" mar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strike="noStrike" u="none" b="0" cap="none" baseline="0" sz="1200" lang="en-US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486" name="Shape 486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487" name="Shape 487"/>
          <p:cNvSpPr/>
          <p:nvPr>
            <p:ph idx="2" type="sldImg"/>
          </p:nvPr>
        </p:nvSpPr>
        <p:spPr>
          <a:xfrm>
            <a:off y="685800" x="1143000"/>
            <a:ext cy="3429000" cx="4572000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12700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488" name="Shape 488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  <a:noFill/>
          <a:ln>
            <a:noFill/>
          </a:ln>
        </p:spPr>
        <p:txBody>
          <a:bodyPr bIns="45700" rIns="91425" lIns="91425" tIns="45700" anchor="t" anchorCtr="0">
            <a:noAutofit/>
          </a:bodyPr>
          <a:lstStyle/>
          <a:p>
            <a:pPr algn="l" rtl="0" lvl="0" marR="0" indent="0" marL="0">
              <a:spcBef>
                <a:spcPts val="0"/>
              </a:spcBef>
              <a:buNone/>
            </a:pPr>
            <a:r>
              <a:t/>
            </a:r>
            <a:endParaRPr strike="noStrike" u="none" b="0" cap="none" baseline="0" sz="1200" i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9" name="Shape 489"/>
          <p:cNvSpPr txBox="1"/>
          <p:nvPr>
            <p:ph idx="12" type="sldNum"/>
          </p:nvPr>
        </p:nvSpPr>
        <p:spPr>
          <a:xfrm>
            <a:off y="8685213" x="3884612"/>
            <a:ext cy="457200" cx="2971799"/>
          </a:xfrm>
          <a:prstGeom prst="rect">
            <a:avLst/>
          </a:prstGeom>
          <a:noFill/>
          <a:ln>
            <a:noFill/>
          </a:ln>
        </p:spPr>
        <p:txBody>
          <a:bodyPr bIns="45700" rIns="91425" lIns="91425" tIns="45700" anchor="b" anchorCtr="0">
            <a:noAutofit/>
          </a:bodyPr>
          <a:lstStyle/>
          <a:p>
            <a:pPr algn="r" rtl="0" lvl="0" marR="0" indent="0" mar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strike="noStrike" u="none" b="0" cap="none" baseline="0" sz="1200" lang="en-US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503" name="Shape 503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504" name="Shape 504"/>
          <p:cNvSpPr/>
          <p:nvPr>
            <p:ph idx="2" type="sldImg"/>
          </p:nvPr>
        </p:nvSpPr>
        <p:spPr>
          <a:xfrm>
            <a:off y="685800" x="1143000"/>
            <a:ext cy="3429000" cx="4572000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12700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505" name="Shape 505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  <a:noFill/>
          <a:ln>
            <a:noFill/>
          </a:ln>
        </p:spPr>
        <p:txBody>
          <a:bodyPr bIns="45700" rIns="91425" lIns="91425" tIns="45700" anchor="t" anchorCtr="0">
            <a:noAutofit/>
          </a:bodyPr>
          <a:lstStyle/>
          <a:p>
            <a:pPr algn="l" rtl="0" lvl="0" marR="0" indent="0" marL="0">
              <a:spcBef>
                <a:spcPts val="0"/>
              </a:spcBef>
              <a:buNone/>
            </a:pPr>
            <a:r>
              <a:t/>
            </a:r>
            <a:endParaRPr strike="noStrike" u="none" b="0" cap="none" baseline="0" sz="1200" i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6" name="Shape 506"/>
          <p:cNvSpPr txBox="1"/>
          <p:nvPr>
            <p:ph idx="12" type="sldNum"/>
          </p:nvPr>
        </p:nvSpPr>
        <p:spPr>
          <a:xfrm>
            <a:off y="8685213" x="3884612"/>
            <a:ext cy="457200" cx="2971799"/>
          </a:xfrm>
          <a:prstGeom prst="rect">
            <a:avLst/>
          </a:prstGeom>
          <a:noFill/>
          <a:ln>
            <a:noFill/>
          </a:ln>
        </p:spPr>
        <p:txBody>
          <a:bodyPr bIns="45700" rIns="91425" lIns="91425" tIns="45700" anchor="b" anchorCtr="0">
            <a:noAutofit/>
          </a:bodyPr>
          <a:lstStyle/>
          <a:p>
            <a:pPr algn="r" rtl="0" lvl="0" marR="0" indent="0" mar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strike="noStrike" u="none" b="0" cap="none" baseline="0" sz="1200" lang="en-US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512" name="Shape 512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513" name="Shape 513"/>
          <p:cNvSpPr/>
          <p:nvPr>
            <p:ph idx="2" type="sldImg"/>
          </p:nvPr>
        </p:nvSpPr>
        <p:spPr>
          <a:xfrm>
            <a:off y="685800" x="1143000"/>
            <a:ext cy="3429000" cx="4572000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12700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514" name="Shape 514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  <a:noFill/>
          <a:ln>
            <a:noFill/>
          </a:ln>
        </p:spPr>
        <p:txBody>
          <a:bodyPr bIns="45700" rIns="91425" lIns="91425" tIns="45700" anchor="t" anchorCtr="0">
            <a:noAutofit/>
          </a:bodyPr>
          <a:lstStyle/>
          <a:p>
            <a:pPr algn="l" rtl="0" lvl="0" marR="0" indent="0" marL="0">
              <a:spcBef>
                <a:spcPts val="0"/>
              </a:spcBef>
              <a:buNone/>
            </a:pPr>
            <a:r>
              <a:t/>
            </a:r>
            <a:endParaRPr strike="noStrike" u="none" b="0" cap="none" baseline="0" sz="1200" i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5" name="Shape 515"/>
          <p:cNvSpPr txBox="1"/>
          <p:nvPr>
            <p:ph idx="12" type="sldNum"/>
          </p:nvPr>
        </p:nvSpPr>
        <p:spPr>
          <a:xfrm>
            <a:off y="8685213" x="3884612"/>
            <a:ext cy="457200" cx="2971799"/>
          </a:xfrm>
          <a:prstGeom prst="rect">
            <a:avLst/>
          </a:prstGeom>
          <a:noFill/>
          <a:ln>
            <a:noFill/>
          </a:ln>
        </p:spPr>
        <p:txBody>
          <a:bodyPr bIns="45700" rIns="91425" lIns="91425" tIns="45700" anchor="b" anchorCtr="0">
            <a:noAutofit/>
          </a:bodyPr>
          <a:lstStyle/>
          <a:p>
            <a:pPr algn="r" rtl="0" lvl="0" marR="0" indent="0" mar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strike="noStrike" u="none" b="0" cap="none" baseline="0" sz="1200" lang="en-US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519" name="Shape 519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520" name="Shape 520"/>
          <p:cNvSpPr/>
          <p:nvPr>
            <p:ph idx="2" type="sldImg"/>
          </p:nvPr>
        </p:nvSpPr>
        <p:spPr>
          <a:xfrm>
            <a:off y="685800" x="1143000"/>
            <a:ext cy="3429000" cx="4572000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12700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521" name="Shape 521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  <a:noFill/>
          <a:ln>
            <a:noFill/>
          </a:ln>
        </p:spPr>
        <p:txBody>
          <a:bodyPr bIns="45700" rIns="91425" lIns="91425" tIns="45700" anchor="t" anchorCtr="0">
            <a:noAutofit/>
          </a:bodyPr>
          <a:lstStyle/>
          <a:p>
            <a:pPr algn="l" rtl="0" lvl="0" marR="0" indent="0" marL="0">
              <a:spcBef>
                <a:spcPts val="0"/>
              </a:spcBef>
              <a:buNone/>
            </a:pPr>
            <a:r>
              <a:t/>
            </a:r>
            <a:endParaRPr strike="noStrike" u="none" b="0" cap="none" baseline="0" sz="1200" i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2" name="Shape 522"/>
          <p:cNvSpPr txBox="1"/>
          <p:nvPr>
            <p:ph idx="12" type="sldNum"/>
          </p:nvPr>
        </p:nvSpPr>
        <p:spPr>
          <a:xfrm>
            <a:off y="8685213" x="3884612"/>
            <a:ext cy="457200" cx="2971799"/>
          </a:xfrm>
          <a:prstGeom prst="rect">
            <a:avLst/>
          </a:prstGeom>
          <a:noFill/>
          <a:ln>
            <a:noFill/>
          </a:ln>
        </p:spPr>
        <p:txBody>
          <a:bodyPr bIns="45700" rIns="91425" lIns="91425" tIns="45700" anchor="b" anchorCtr="0">
            <a:noAutofit/>
          </a:bodyPr>
          <a:lstStyle/>
          <a:p>
            <a:pPr algn="r" rtl="0" lvl="0" marR="0" indent="0" mar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strike="noStrike" u="none" b="0" cap="none" baseline="0" sz="1200" lang="en-US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526" name="Shape 526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527" name="Shape 527"/>
          <p:cNvSpPr/>
          <p:nvPr>
            <p:ph idx="2" type="sldImg"/>
          </p:nvPr>
        </p:nvSpPr>
        <p:spPr>
          <a:xfrm>
            <a:off y="685800" x="1143000"/>
            <a:ext cy="3429000" cx="4572000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12700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528" name="Shape 528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  <a:noFill/>
          <a:ln>
            <a:noFill/>
          </a:ln>
        </p:spPr>
        <p:txBody>
          <a:bodyPr bIns="45700" rIns="91425" lIns="91425" tIns="45700" anchor="t" anchorCtr="0">
            <a:noAutofit/>
          </a:bodyPr>
          <a:lstStyle/>
          <a:p>
            <a:pPr algn="l" rtl="0" lvl="0" marR="0" indent="0" marL="0">
              <a:spcBef>
                <a:spcPts val="0"/>
              </a:spcBef>
              <a:buNone/>
            </a:pPr>
            <a:r>
              <a:t/>
            </a:r>
            <a:endParaRPr strike="noStrike" u="none" b="0" cap="none" baseline="0" sz="1200" i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9" name="Shape 529"/>
          <p:cNvSpPr txBox="1"/>
          <p:nvPr>
            <p:ph idx="12" type="sldNum"/>
          </p:nvPr>
        </p:nvSpPr>
        <p:spPr>
          <a:xfrm>
            <a:off y="8685213" x="3884612"/>
            <a:ext cy="457200" cx="2971799"/>
          </a:xfrm>
          <a:prstGeom prst="rect">
            <a:avLst/>
          </a:prstGeom>
          <a:noFill/>
          <a:ln>
            <a:noFill/>
          </a:ln>
        </p:spPr>
        <p:txBody>
          <a:bodyPr bIns="45700" rIns="91425" lIns="91425" tIns="45700" anchor="b" anchorCtr="0">
            <a:noAutofit/>
          </a:bodyPr>
          <a:lstStyle/>
          <a:p>
            <a:pPr algn="r" rtl="0" lvl="0" marR="0" indent="0" mar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strike="noStrike" u="none" b="0" cap="none" baseline="0" sz="1200" lang="en-US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534" name="Shape 534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535" name="Shape 535"/>
          <p:cNvSpPr/>
          <p:nvPr>
            <p:ph idx="2" type="sldImg"/>
          </p:nvPr>
        </p:nvSpPr>
        <p:spPr>
          <a:xfrm>
            <a:off y="685800" x="1143000"/>
            <a:ext cy="3429000" cx="4572000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12700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536" name="Shape 536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  <a:noFill/>
          <a:ln>
            <a:noFill/>
          </a:ln>
        </p:spPr>
        <p:txBody>
          <a:bodyPr bIns="45700" rIns="91425" lIns="91425" tIns="45700" anchor="t" anchorCtr="0">
            <a:noAutofit/>
          </a:bodyPr>
          <a:lstStyle/>
          <a:p>
            <a:pPr algn="l" rtl="0" lvl="0" marR="0" indent="0" marL="0">
              <a:spcBef>
                <a:spcPts val="0"/>
              </a:spcBef>
              <a:buNone/>
            </a:pPr>
            <a:r>
              <a:t/>
            </a:r>
            <a:endParaRPr strike="noStrike" u="none" b="0" cap="none" baseline="0" sz="1200" i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7" name="Shape 537"/>
          <p:cNvSpPr txBox="1"/>
          <p:nvPr>
            <p:ph idx="12" type="sldNum"/>
          </p:nvPr>
        </p:nvSpPr>
        <p:spPr>
          <a:xfrm>
            <a:off y="8685213" x="3884612"/>
            <a:ext cy="457200" cx="2971799"/>
          </a:xfrm>
          <a:prstGeom prst="rect">
            <a:avLst/>
          </a:prstGeom>
          <a:noFill/>
          <a:ln>
            <a:noFill/>
          </a:ln>
        </p:spPr>
        <p:txBody>
          <a:bodyPr bIns="45700" rIns="91425" lIns="91425" tIns="45700" anchor="b" anchorCtr="0">
            <a:noAutofit/>
          </a:bodyPr>
          <a:lstStyle/>
          <a:p>
            <a:pPr algn="r" rtl="0" lvl="0" marR="0" indent="0" mar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strike="noStrike" u="none" b="0" cap="none" baseline="0" sz="1200" lang="en-US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541" name="Shape 541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542" name="Shape 542"/>
          <p:cNvSpPr/>
          <p:nvPr>
            <p:ph idx="2" type="sldImg"/>
          </p:nvPr>
        </p:nvSpPr>
        <p:spPr>
          <a:xfrm>
            <a:off y="685800" x="1143000"/>
            <a:ext cy="3429000" cx="4572000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12700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543" name="Shape 543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  <a:noFill/>
          <a:ln>
            <a:noFill/>
          </a:ln>
        </p:spPr>
        <p:txBody>
          <a:bodyPr bIns="45700" rIns="91425" lIns="91425" tIns="45700" anchor="t" anchorCtr="0">
            <a:noAutofit/>
          </a:bodyPr>
          <a:lstStyle/>
          <a:p>
            <a:pPr algn="l" rtl="0" lvl="0" marR="0" indent="0" marL="0">
              <a:spcBef>
                <a:spcPts val="0"/>
              </a:spcBef>
              <a:buNone/>
            </a:pPr>
            <a:r>
              <a:t/>
            </a:r>
            <a:endParaRPr strike="noStrike" u="none" b="0" cap="none" baseline="0" sz="1200" i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4" name="Shape 544"/>
          <p:cNvSpPr txBox="1"/>
          <p:nvPr>
            <p:ph idx="12" type="sldNum"/>
          </p:nvPr>
        </p:nvSpPr>
        <p:spPr>
          <a:xfrm>
            <a:off y="8685213" x="3884612"/>
            <a:ext cy="457200" cx="2971799"/>
          </a:xfrm>
          <a:prstGeom prst="rect">
            <a:avLst/>
          </a:prstGeom>
          <a:noFill/>
          <a:ln>
            <a:noFill/>
          </a:ln>
        </p:spPr>
        <p:txBody>
          <a:bodyPr bIns="45700" rIns="91425" lIns="91425" tIns="45700" anchor="b" anchorCtr="0">
            <a:noAutofit/>
          </a:bodyPr>
          <a:lstStyle/>
          <a:p>
            <a:pPr algn="r" rtl="0" lvl="0" marR="0" indent="0" mar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strike="noStrike" u="none" b="0" cap="none" baseline="0" sz="1200" lang="en-US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213" name="Shape 213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214" name="Shape 214"/>
          <p:cNvSpPr/>
          <p:nvPr>
            <p:ph idx="2" type="sldImg"/>
          </p:nvPr>
        </p:nvSpPr>
        <p:spPr>
          <a:xfrm>
            <a:off y="685800" x="1143000"/>
            <a:ext cy="3429000" cx="4572000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12700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215" name="Shape 215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  <a:noFill/>
          <a:ln>
            <a:noFill/>
          </a:ln>
        </p:spPr>
        <p:txBody>
          <a:bodyPr bIns="45700" rIns="91425" lIns="91425" tIns="45700" anchor="t" anchorCtr="0">
            <a:noAutofit/>
          </a:bodyPr>
          <a:lstStyle/>
          <a:p>
            <a:pPr algn="l" rtl="0" lvl="0" marR="0" indent="0" marL="0">
              <a:spcBef>
                <a:spcPts val="0"/>
              </a:spcBef>
              <a:buNone/>
            </a:pPr>
            <a:r>
              <a:t/>
            </a:r>
            <a:endParaRPr strike="noStrike" u="none" b="0" cap="none" baseline="0" sz="1200" i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6" name="Shape 216"/>
          <p:cNvSpPr txBox="1"/>
          <p:nvPr>
            <p:ph idx="12" type="sldNum"/>
          </p:nvPr>
        </p:nvSpPr>
        <p:spPr>
          <a:xfrm>
            <a:off y="8685213" x="3884612"/>
            <a:ext cy="457200" cx="2971799"/>
          </a:xfrm>
          <a:prstGeom prst="rect">
            <a:avLst/>
          </a:prstGeom>
          <a:noFill/>
          <a:ln>
            <a:noFill/>
          </a:ln>
        </p:spPr>
        <p:txBody>
          <a:bodyPr bIns="45700" rIns="91425" lIns="91425" tIns="45700" anchor="b" anchorCtr="0">
            <a:noAutofit/>
          </a:bodyPr>
          <a:lstStyle/>
          <a:p>
            <a:pPr algn="r" rtl="0" lvl="0" marR="0" indent="0" mar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strike="noStrike" u="none" b="0" cap="none" baseline="0" sz="1200" lang="en-US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548" name="Shape 548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549" name="Shape 549"/>
          <p:cNvSpPr/>
          <p:nvPr>
            <p:ph idx="2" type="sldImg"/>
          </p:nvPr>
        </p:nvSpPr>
        <p:spPr>
          <a:xfrm>
            <a:off y="685800" x="1143000"/>
            <a:ext cy="3429000" cx="4572000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12700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550" name="Shape 550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  <a:noFill/>
          <a:ln>
            <a:noFill/>
          </a:ln>
        </p:spPr>
        <p:txBody>
          <a:bodyPr bIns="45700" rIns="91425" lIns="91425" tIns="45700" anchor="t" anchorCtr="0">
            <a:noAutofit/>
          </a:bodyPr>
          <a:lstStyle/>
          <a:p>
            <a:pPr algn="l" rtl="0" lvl="0" marR="0" indent="0" marL="0">
              <a:spcBef>
                <a:spcPts val="0"/>
              </a:spcBef>
              <a:buNone/>
            </a:pPr>
            <a:r>
              <a:t/>
            </a:r>
            <a:endParaRPr strike="noStrike" u="none" b="0" cap="none" baseline="0" sz="1200" i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1" name="Shape 551"/>
          <p:cNvSpPr txBox="1"/>
          <p:nvPr>
            <p:ph idx="12" type="sldNum"/>
          </p:nvPr>
        </p:nvSpPr>
        <p:spPr>
          <a:xfrm>
            <a:off y="8685213" x="3884612"/>
            <a:ext cy="457200" cx="2971799"/>
          </a:xfrm>
          <a:prstGeom prst="rect">
            <a:avLst/>
          </a:prstGeom>
          <a:noFill/>
          <a:ln>
            <a:noFill/>
          </a:ln>
        </p:spPr>
        <p:txBody>
          <a:bodyPr bIns="45700" rIns="91425" lIns="91425" tIns="45700" anchor="b" anchorCtr="0">
            <a:noAutofit/>
          </a:bodyPr>
          <a:lstStyle/>
          <a:p>
            <a:pPr algn="r" rtl="0" lvl="0" marR="0" indent="0" mar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strike="noStrike" u="none" b="0" cap="none" baseline="0" sz="1200" lang="en-US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555" name="Shape 555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556" name="Shape 556"/>
          <p:cNvSpPr/>
          <p:nvPr>
            <p:ph idx="2" type="sldImg"/>
          </p:nvPr>
        </p:nvSpPr>
        <p:spPr>
          <a:xfrm>
            <a:off y="685800" x="1143000"/>
            <a:ext cy="3429000" cx="4572000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12700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557" name="Shape 557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  <a:noFill/>
          <a:ln>
            <a:noFill/>
          </a:ln>
        </p:spPr>
        <p:txBody>
          <a:bodyPr bIns="45700" rIns="91425" lIns="91425" tIns="45700" anchor="t" anchorCtr="0">
            <a:noAutofit/>
          </a:bodyPr>
          <a:lstStyle/>
          <a:p>
            <a:pPr algn="l" rtl="0" lvl="0" marR="0" indent="0" marL="0">
              <a:spcBef>
                <a:spcPts val="0"/>
              </a:spcBef>
              <a:buNone/>
            </a:pPr>
            <a:r>
              <a:t/>
            </a:r>
            <a:endParaRPr strike="noStrike" u="none" b="0" cap="none" baseline="0" sz="1200" i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8" name="Shape 558"/>
          <p:cNvSpPr txBox="1"/>
          <p:nvPr>
            <p:ph idx="12" type="sldNum"/>
          </p:nvPr>
        </p:nvSpPr>
        <p:spPr>
          <a:xfrm>
            <a:off y="8685213" x="3884612"/>
            <a:ext cy="457200" cx="2971799"/>
          </a:xfrm>
          <a:prstGeom prst="rect">
            <a:avLst/>
          </a:prstGeom>
          <a:noFill/>
          <a:ln>
            <a:noFill/>
          </a:ln>
        </p:spPr>
        <p:txBody>
          <a:bodyPr bIns="45700" rIns="91425" lIns="91425" tIns="45700" anchor="b" anchorCtr="0">
            <a:noAutofit/>
          </a:bodyPr>
          <a:lstStyle/>
          <a:p>
            <a:pPr algn="r" rtl="0" lvl="0" marR="0" indent="0" mar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strike="noStrike" u="none" b="0" cap="none" baseline="0" sz="1200" lang="en-US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562" name="Shape 562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563" name="Shape 563"/>
          <p:cNvSpPr/>
          <p:nvPr>
            <p:ph idx="2" type="sldImg"/>
          </p:nvPr>
        </p:nvSpPr>
        <p:spPr>
          <a:xfrm>
            <a:off y="685800" x="1143000"/>
            <a:ext cy="3429000" cx="4572000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12700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564" name="Shape 564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  <a:noFill/>
          <a:ln>
            <a:noFill/>
          </a:ln>
        </p:spPr>
        <p:txBody>
          <a:bodyPr bIns="45700" rIns="91425" lIns="91425" tIns="45700" anchor="t" anchorCtr="0">
            <a:noAutofit/>
          </a:bodyPr>
          <a:lstStyle/>
          <a:p>
            <a:pPr algn="l" rtl="0" lvl="0" marR="0" indent="0" marL="0">
              <a:spcBef>
                <a:spcPts val="0"/>
              </a:spcBef>
              <a:buNone/>
            </a:pPr>
            <a:r>
              <a:t/>
            </a:r>
            <a:endParaRPr strike="noStrike" u="none" b="0" cap="none" baseline="0" sz="1200" i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5" name="Shape 565"/>
          <p:cNvSpPr txBox="1"/>
          <p:nvPr>
            <p:ph idx="12" type="sldNum"/>
          </p:nvPr>
        </p:nvSpPr>
        <p:spPr>
          <a:xfrm>
            <a:off y="8685213" x="3884612"/>
            <a:ext cy="457200" cx="2971799"/>
          </a:xfrm>
          <a:prstGeom prst="rect">
            <a:avLst/>
          </a:prstGeom>
          <a:noFill/>
          <a:ln>
            <a:noFill/>
          </a:ln>
        </p:spPr>
        <p:txBody>
          <a:bodyPr bIns="45700" rIns="91425" lIns="91425" tIns="45700" anchor="b" anchorCtr="0">
            <a:noAutofit/>
          </a:bodyPr>
          <a:lstStyle/>
          <a:p>
            <a:pPr algn="r" rtl="0" lvl="0" marR="0" indent="0" mar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strike="noStrike" u="none" b="0" cap="none" baseline="0" sz="1200" lang="en-US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568" name="Shape 568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569" name="Shape 569"/>
          <p:cNvSpPr/>
          <p:nvPr>
            <p:ph idx="2" type="sldImg"/>
          </p:nvPr>
        </p:nvSpPr>
        <p:spPr>
          <a:xfrm>
            <a:off y="685800" x="1143000"/>
            <a:ext cy="3429000" cx="4572000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12700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570" name="Shape 570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  <a:noFill/>
          <a:ln>
            <a:noFill/>
          </a:ln>
        </p:spPr>
        <p:txBody>
          <a:bodyPr bIns="45700" rIns="91425" lIns="91425" tIns="45700" anchor="t" anchorCtr="0">
            <a:noAutofit/>
          </a:bodyPr>
          <a:lstStyle/>
          <a:p>
            <a:pPr algn="l" rtl="0" lvl="0" marR="0" indent="0" marL="0">
              <a:spcBef>
                <a:spcPts val="0"/>
              </a:spcBef>
              <a:buNone/>
            </a:pPr>
            <a:r>
              <a:t/>
            </a:r>
            <a:endParaRPr strike="noStrike" u="none" b="0" cap="none" baseline="0" sz="1200" i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1" name="Shape 571"/>
          <p:cNvSpPr txBox="1"/>
          <p:nvPr>
            <p:ph idx="12" type="sldNum"/>
          </p:nvPr>
        </p:nvSpPr>
        <p:spPr>
          <a:xfrm>
            <a:off y="8685213" x="3884612"/>
            <a:ext cy="457200" cx="2971799"/>
          </a:xfrm>
          <a:prstGeom prst="rect">
            <a:avLst/>
          </a:prstGeom>
          <a:noFill/>
          <a:ln>
            <a:noFill/>
          </a:ln>
        </p:spPr>
        <p:txBody>
          <a:bodyPr bIns="45700" rIns="91425" lIns="91425" tIns="45700" anchor="b" anchorCtr="0">
            <a:noAutofit/>
          </a:bodyPr>
          <a:lstStyle/>
          <a:p>
            <a:pPr algn="r" rtl="0" lvl="0" marR="0" indent="0" mar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strike="noStrike" u="none" b="0" cap="none" baseline="0" sz="1200" lang="en-US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576" name="Shape 576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577" name="Shape 577"/>
          <p:cNvSpPr/>
          <p:nvPr>
            <p:ph idx="2" type="sldImg"/>
          </p:nvPr>
        </p:nvSpPr>
        <p:spPr>
          <a:xfrm>
            <a:off y="685800" x="1143000"/>
            <a:ext cy="3429000" cx="4572000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12700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578" name="Shape 578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  <a:noFill/>
          <a:ln>
            <a:noFill/>
          </a:ln>
        </p:spPr>
        <p:txBody>
          <a:bodyPr bIns="45700" rIns="91425" lIns="91425" tIns="45700" anchor="t" anchorCtr="0">
            <a:noAutofit/>
          </a:bodyPr>
          <a:lstStyle/>
          <a:p>
            <a:pPr algn="l" rtl="0" lvl="0" marR="0" indent="0" marL="0">
              <a:spcBef>
                <a:spcPts val="0"/>
              </a:spcBef>
              <a:buNone/>
            </a:pPr>
            <a:r>
              <a:t/>
            </a:r>
            <a:endParaRPr strike="noStrike" u="none" b="0" cap="none" baseline="0" sz="1200" i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9" name="Shape 579"/>
          <p:cNvSpPr txBox="1"/>
          <p:nvPr>
            <p:ph idx="12" type="sldNum"/>
          </p:nvPr>
        </p:nvSpPr>
        <p:spPr>
          <a:xfrm>
            <a:off y="8685213" x="3884612"/>
            <a:ext cy="457200" cx="2971799"/>
          </a:xfrm>
          <a:prstGeom prst="rect">
            <a:avLst/>
          </a:prstGeom>
          <a:noFill/>
          <a:ln>
            <a:noFill/>
          </a:ln>
        </p:spPr>
        <p:txBody>
          <a:bodyPr bIns="45700" rIns="91425" lIns="91425" tIns="45700" anchor="b" anchorCtr="0">
            <a:noAutofit/>
          </a:bodyPr>
          <a:lstStyle/>
          <a:p>
            <a:pPr algn="r" rtl="0" lvl="0" marR="0" indent="0" mar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strike="noStrike" u="none" b="0" cap="none" baseline="0" sz="1200" lang="en-US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222" name="Shape 222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223" name="Shape 223"/>
          <p:cNvSpPr/>
          <p:nvPr>
            <p:ph idx="2" type="sldImg"/>
          </p:nvPr>
        </p:nvSpPr>
        <p:spPr>
          <a:xfrm>
            <a:off y="685800" x="1143000"/>
            <a:ext cy="3429000" cx="4572000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12700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224" name="Shape 224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  <a:noFill/>
          <a:ln>
            <a:noFill/>
          </a:ln>
        </p:spPr>
        <p:txBody>
          <a:bodyPr bIns="45700" rIns="91425" lIns="91425" tIns="45700" anchor="t" anchorCtr="0">
            <a:noAutofit/>
          </a:bodyPr>
          <a:lstStyle/>
          <a:p>
            <a:pPr algn="l" rtl="0" lvl="0" marR="0" indent="0" marL="0">
              <a:spcBef>
                <a:spcPts val="0"/>
              </a:spcBef>
              <a:buNone/>
            </a:pPr>
            <a:r>
              <a:t/>
            </a:r>
            <a:endParaRPr strike="noStrike" u="none" b="0" cap="none" baseline="0" sz="1200" i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5" name="Shape 225"/>
          <p:cNvSpPr txBox="1"/>
          <p:nvPr>
            <p:ph idx="12" type="sldNum"/>
          </p:nvPr>
        </p:nvSpPr>
        <p:spPr>
          <a:xfrm>
            <a:off y="8685213" x="3884612"/>
            <a:ext cy="457200" cx="2971799"/>
          </a:xfrm>
          <a:prstGeom prst="rect">
            <a:avLst/>
          </a:prstGeom>
          <a:noFill/>
          <a:ln>
            <a:noFill/>
          </a:ln>
        </p:spPr>
        <p:txBody>
          <a:bodyPr bIns="45700" rIns="91425" lIns="91425" tIns="45700" anchor="b" anchorCtr="0">
            <a:noAutofit/>
          </a:bodyPr>
          <a:lstStyle/>
          <a:p>
            <a:pPr algn="r" rtl="0" lvl="0" marR="0" indent="0" mar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strike="noStrike" u="none" b="0" cap="none" baseline="0" sz="1200" lang="en-US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242" name="Shape 242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243" name="Shape 243"/>
          <p:cNvSpPr/>
          <p:nvPr>
            <p:ph idx="2" type="sldImg"/>
          </p:nvPr>
        </p:nvSpPr>
        <p:spPr>
          <a:xfrm>
            <a:off y="685800" x="1143000"/>
            <a:ext cy="3429000" cx="4572000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12700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244" name="Shape 244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  <a:noFill/>
          <a:ln>
            <a:noFill/>
          </a:ln>
        </p:spPr>
        <p:txBody>
          <a:bodyPr bIns="45700" rIns="91425" lIns="91425" tIns="45700" anchor="t" anchorCtr="0">
            <a:noAutofit/>
          </a:bodyPr>
          <a:lstStyle/>
          <a:p>
            <a:pPr algn="l" rtl="0" lvl="0" marR="0" indent="0" marL="0">
              <a:spcBef>
                <a:spcPts val="0"/>
              </a:spcBef>
              <a:buNone/>
            </a:pPr>
            <a:r>
              <a:t/>
            </a:r>
            <a:endParaRPr strike="noStrike" u="none" b="0" cap="none" baseline="0" sz="1200" i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5" name="Shape 245"/>
          <p:cNvSpPr txBox="1"/>
          <p:nvPr>
            <p:ph idx="12" type="sldNum"/>
          </p:nvPr>
        </p:nvSpPr>
        <p:spPr>
          <a:xfrm>
            <a:off y="8685213" x="3884612"/>
            <a:ext cy="457200" cx="2971799"/>
          </a:xfrm>
          <a:prstGeom prst="rect">
            <a:avLst/>
          </a:prstGeom>
          <a:noFill/>
          <a:ln>
            <a:noFill/>
          </a:ln>
        </p:spPr>
        <p:txBody>
          <a:bodyPr bIns="45700" rIns="91425" lIns="91425" tIns="45700" anchor="b" anchorCtr="0">
            <a:noAutofit/>
          </a:bodyPr>
          <a:lstStyle/>
          <a:p>
            <a:pPr algn="r" rtl="0" lvl="0" marR="0" indent="0" mar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strike="noStrike" u="none" b="0" cap="none" baseline="0" sz="1200" lang="en-US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252" name="Shape 252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253" name="Shape 253"/>
          <p:cNvSpPr/>
          <p:nvPr>
            <p:ph idx="2" type="sldImg"/>
          </p:nvPr>
        </p:nvSpPr>
        <p:spPr>
          <a:xfrm>
            <a:off y="685800" x="1143000"/>
            <a:ext cy="3429000" cx="4572000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12700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254" name="Shape 254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  <a:noFill/>
          <a:ln>
            <a:noFill/>
          </a:ln>
        </p:spPr>
        <p:txBody>
          <a:bodyPr bIns="45700" rIns="91425" lIns="91425" tIns="45700" anchor="t" anchorCtr="0">
            <a:noAutofit/>
          </a:bodyPr>
          <a:lstStyle/>
          <a:p>
            <a:pPr algn="l" rtl="0" lvl="0" marR="0" indent="0" marL="0">
              <a:spcBef>
                <a:spcPts val="0"/>
              </a:spcBef>
              <a:buNone/>
            </a:pPr>
            <a:r>
              <a:t/>
            </a:r>
            <a:endParaRPr strike="noStrike" u="none" b="0" cap="none" baseline="0" sz="1200" i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5" name="Shape 255"/>
          <p:cNvSpPr txBox="1"/>
          <p:nvPr>
            <p:ph idx="12" type="sldNum"/>
          </p:nvPr>
        </p:nvSpPr>
        <p:spPr>
          <a:xfrm>
            <a:off y="8685213" x="3884612"/>
            <a:ext cy="457200" cx="2971799"/>
          </a:xfrm>
          <a:prstGeom prst="rect">
            <a:avLst/>
          </a:prstGeom>
          <a:noFill/>
          <a:ln>
            <a:noFill/>
          </a:ln>
        </p:spPr>
        <p:txBody>
          <a:bodyPr bIns="45700" rIns="91425" lIns="91425" tIns="45700" anchor="b" anchorCtr="0">
            <a:noAutofit/>
          </a:bodyPr>
          <a:lstStyle/>
          <a:p>
            <a:pPr algn="r" rtl="0" lvl="0" marR="0" indent="0" mar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strike="noStrike" u="none" b="0" cap="none" baseline="0" sz="1200" lang="en-US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261" name="Shape 261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262" name="Shape 262"/>
          <p:cNvSpPr/>
          <p:nvPr>
            <p:ph idx="2" type="sldImg"/>
          </p:nvPr>
        </p:nvSpPr>
        <p:spPr>
          <a:xfrm>
            <a:off y="685800" x="1143000"/>
            <a:ext cy="3429000" cx="4572000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12700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263" name="Shape 263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  <a:noFill/>
          <a:ln>
            <a:noFill/>
          </a:ln>
        </p:spPr>
        <p:txBody>
          <a:bodyPr bIns="45700" rIns="91425" lIns="91425" tIns="45700" anchor="t" anchorCtr="0">
            <a:noAutofit/>
          </a:bodyPr>
          <a:lstStyle/>
          <a:p>
            <a:pPr algn="l" rtl="0" lvl="0" marR="0" indent="0" marL="0">
              <a:spcBef>
                <a:spcPts val="0"/>
              </a:spcBef>
              <a:buNone/>
            </a:pPr>
            <a:r>
              <a:t/>
            </a:r>
            <a:endParaRPr strike="noStrike" u="none" b="0" cap="none" baseline="0" sz="1200" i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4" name="Shape 264"/>
          <p:cNvSpPr txBox="1"/>
          <p:nvPr>
            <p:ph idx="12" type="sldNum"/>
          </p:nvPr>
        </p:nvSpPr>
        <p:spPr>
          <a:xfrm>
            <a:off y="8685213" x="3884612"/>
            <a:ext cy="457200" cx="2971799"/>
          </a:xfrm>
          <a:prstGeom prst="rect">
            <a:avLst/>
          </a:prstGeom>
          <a:noFill/>
          <a:ln>
            <a:noFill/>
          </a:ln>
        </p:spPr>
        <p:txBody>
          <a:bodyPr bIns="45700" rIns="91425" lIns="91425" tIns="45700" anchor="b" anchorCtr="0">
            <a:noAutofit/>
          </a:bodyPr>
          <a:lstStyle/>
          <a:p>
            <a:pPr algn="r" rtl="0" lvl="0" marR="0" indent="0" mar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strike="noStrike" u="none" b="0" cap="none" baseline="0" sz="1200" lang="en-US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269" name="Shape 269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270" name="Shape 270"/>
          <p:cNvSpPr/>
          <p:nvPr>
            <p:ph idx="2" type="sldImg"/>
          </p:nvPr>
        </p:nvSpPr>
        <p:spPr>
          <a:xfrm>
            <a:off y="685800" x="1143000"/>
            <a:ext cy="3429000" cx="4572000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12700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271" name="Shape 271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  <a:noFill/>
          <a:ln>
            <a:noFill/>
          </a:ln>
        </p:spPr>
        <p:txBody>
          <a:bodyPr bIns="45700" rIns="91425" lIns="91425" tIns="45700" anchor="t" anchorCtr="0">
            <a:noAutofit/>
          </a:bodyPr>
          <a:lstStyle/>
          <a:p>
            <a:pPr algn="l" rtl="0" lvl="0" marR="0" indent="0" marL="0">
              <a:spcBef>
                <a:spcPts val="0"/>
              </a:spcBef>
              <a:buNone/>
            </a:pPr>
            <a:r>
              <a:t/>
            </a:r>
            <a:endParaRPr strike="noStrike" u="none" b="0" cap="none" baseline="0" sz="1200" i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2" name="Shape 272"/>
          <p:cNvSpPr txBox="1"/>
          <p:nvPr>
            <p:ph idx="12" type="sldNum"/>
          </p:nvPr>
        </p:nvSpPr>
        <p:spPr>
          <a:xfrm>
            <a:off y="8685213" x="3884612"/>
            <a:ext cy="457200" cx="2971799"/>
          </a:xfrm>
          <a:prstGeom prst="rect">
            <a:avLst/>
          </a:prstGeom>
          <a:noFill/>
          <a:ln>
            <a:noFill/>
          </a:ln>
        </p:spPr>
        <p:txBody>
          <a:bodyPr bIns="45700" rIns="91425" lIns="91425" tIns="45700" anchor="b" anchorCtr="0">
            <a:noAutofit/>
          </a:bodyPr>
          <a:lstStyle/>
          <a:p>
            <a:pPr algn="r" rtl="0" lvl="0" marR="0" indent="0" mar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strike="noStrike" u="none" b="0" cap="none" baseline="0" sz="1200" lang="en-US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Target="../slideMasters/slideMaster1.xml" Type="http://schemas.openxmlformats.org/officeDocument/2006/relationships/slideMaster" Id="rId1"/></Relationships>
</file>

<file path=ppt/slideLayouts/_rels/slideLayout10.xml.rels><?xml version="1.0" encoding="UTF-8" standalone="yes"?><Relationships xmlns="http://schemas.openxmlformats.org/package/2006/relationships"><Relationship Target="../slideMasters/slideMaster1.xml" Type="http://schemas.openxmlformats.org/officeDocument/2006/relationships/slideMaster" Id="rId1"/></Relationships>
</file>

<file path=ppt/slideLayouts/_rels/slideLayout11.xml.rels><?xml version="1.0" encoding="UTF-8" standalone="yes"?><Relationships xmlns="http://schemas.openxmlformats.org/package/2006/relationships"><Relationship Target="../slideMasters/slideMaster1.xml" Type="http://schemas.openxmlformats.org/officeDocument/2006/relationships/slideMaster" Id="rId1"/></Relationships>
</file>

<file path=ppt/slideLayouts/_rels/slideLayout12.xml.rels><?xml version="1.0" encoding="UTF-8" standalone="yes"?><Relationships xmlns="http://schemas.openxmlformats.org/package/2006/relationships"><Relationship Target="../slideMasters/slideMaster1.xml" Type="http://schemas.openxmlformats.org/officeDocument/2006/relationships/slideMaster" Id="rId1"/></Relationships>
</file>

<file path=ppt/slideLayouts/_rels/slideLayout13.xml.rels><?xml version="1.0" encoding="UTF-8" standalone="yes"?><Relationships xmlns="http://schemas.openxmlformats.org/package/2006/relationships"><Relationship Target="../slideMasters/slideMaster1.xml" Type="http://schemas.openxmlformats.org/officeDocument/2006/relationships/slideMaster" Id="rId1"/></Relationships>
</file>

<file path=ppt/slideLayouts/_rels/slideLayout14.xml.rels><?xml version="1.0" encoding="UTF-8" standalone="yes"?><Relationships xmlns="http://schemas.openxmlformats.org/package/2006/relationships"><Relationship Target="../slideMasters/slideMaster1.xml" Type="http://schemas.openxmlformats.org/officeDocument/2006/relationships/slideMaster" Id="rId1"/></Relationships>
</file>

<file path=ppt/slideLayouts/_rels/slideLayout15.xml.rels><?xml version="1.0" encoding="UTF-8" standalone="yes"?><Relationships xmlns="http://schemas.openxmlformats.org/package/2006/relationships"><Relationship Target="../slideMasters/slideMaster1.xml" Type="http://schemas.openxmlformats.org/officeDocument/2006/relationships/slideMaster" Id="rId1"/></Relationships>
</file>

<file path=ppt/slideLayouts/_rels/slideLayout16.xml.rels><?xml version="1.0" encoding="UTF-8" standalone="yes"?><Relationships xmlns="http://schemas.openxmlformats.org/package/2006/relationships"><Relationship Target="../slideMasters/slideMaster1.xml" Type="http://schemas.openxmlformats.org/officeDocument/2006/relationships/slideMaster" Id="rId1"/></Relationships>
</file>

<file path=ppt/slideLayouts/_rels/slideLayout17.xml.rels><?xml version="1.0" encoding="UTF-8" standalone="yes"?><Relationships xmlns="http://schemas.openxmlformats.org/package/2006/relationships"><Relationship Target="../slideMasters/slideMaster1.xml" Type="http://schemas.openxmlformats.org/officeDocument/2006/relationships/slideMaster" Id="rId1"/></Relationships>
</file>

<file path=ppt/slideLayouts/_rels/slideLayout18.xml.rels><?xml version="1.0" encoding="UTF-8" standalone="yes"?><Relationships xmlns="http://schemas.openxmlformats.org/package/2006/relationships"><Relationship Target="../slideMasters/slideMaster1.xml" Type="http://schemas.openxmlformats.org/officeDocument/2006/relationships/slideMaster" Id="rId1"/></Relationships>
</file>

<file path=ppt/slideLayouts/_rels/slideLayout19.xml.rels><?xml version="1.0" encoding="UTF-8" standalone="yes"?><Relationships xmlns="http://schemas.openxmlformats.org/package/2006/relationships"><Relationship Target="../slideMasters/slideMaster1.xml" Type="http://schemas.openxmlformats.org/officeDocument/2006/relationships/slideMaster" Id="rId1"/></Relationships>
</file>

<file path=ppt/slideLayouts/_rels/slideLayout2.xml.rels><?xml version="1.0" encoding="UTF-8" standalone="yes"?><Relationships xmlns="http://schemas.openxmlformats.org/package/2006/relationships"><Relationship Target="../slideMasters/slideMaster1.xml" Type="http://schemas.openxmlformats.org/officeDocument/2006/relationships/slideMaster" Id="rId1"/></Relationships>
</file>

<file path=ppt/slideLayouts/_rels/slideLayout20.xml.rels><?xml version="1.0" encoding="UTF-8" standalone="yes"?><Relationships xmlns="http://schemas.openxmlformats.org/package/2006/relationships"><Relationship Target="../slideMasters/slideMaster1.xml" Type="http://schemas.openxmlformats.org/officeDocument/2006/relationships/slideMaster" Id="rId1"/></Relationships>
</file>

<file path=ppt/slideLayouts/_rels/slideLayout21.xml.rels><?xml version="1.0" encoding="UTF-8" standalone="yes"?><Relationships xmlns="http://schemas.openxmlformats.org/package/2006/relationships"><Relationship Target="../slideMasters/slideMaster1.xml" Type="http://schemas.openxmlformats.org/officeDocument/2006/relationships/slideMaster" Id="rId1"/></Relationships>
</file>

<file path=ppt/slideLayouts/_rels/slideLayout22.xml.rels><?xml version="1.0" encoding="UTF-8" standalone="yes"?><Relationships xmlns="http://schemas.openxmlformats.org/package/2006/relationships"><Relationship Target="../slideMasters/slideMaster1.xml" Type="http://schemas.openxmlformats.org/officeDocument/2006/relationships/slideMaster" Id="rId1"/></Relationships>
</file>

<file path=ppt/slideLayouts/_rels/slideLayout3.xml.rels><?xml version="1.0" encoding="UTF-8" standalone="yes"?><Relationships xmlns="http://schemas.openxmlformats.org/package/2006/relationships"><Relationship Target="../slideMasters/slideMaster1.xml" Type="http://schemas.openxmlformats.org/officeDocument/2006/relationships/slideMaster" Id="rId1"/></Relationships>
</file>

<file path=ppt/slideLayouts/_rels/slideLayout4.xml.rels><?xml version="1.0" encoding="UTF-8" standalone="yes"?><Relationships xmlns="http://schemas.openxmlformats.org/package/2006/relationships"><Relationship Target="../slideMasters/slideMaster1.xml" Type="http://schemas.openxmlformats.org/officeDocument/2006/relationships/slideMaster" Id="rId1"/></Relationships>
</file>

<file path=ppt/slideLayouts/_rels/slideLayout5.xml.rels><?xml version="1.0" encoding="UTF-8" standalone="yes"?><Relationships xmlns="http://schemas.openxmlformats.org/package/2006/relationships"><Relationship Target="../slideMasters/slideMaster1.xml" Type="http://schemas.openxmlformats.org/officeDocument/2006/relationships/slideMaster" Id="rId1"/></Relationships>
</file>

<file path=ppt/slideLayouts/_rels/slideLayout6.xml.rels><?xml version="1.0" encoding="UTF-8" standalone="yes"?><Relationships xmlns="http://schemas.openxmlformats.org/package/2006/relationships"><Relationship Target="../slideMasters/slideMaster1.xml" Type="http://schemas.openxmlformats.org/officeDocument/2006/relationships/slideMaster" Id="rId1"/></Relationships>
</file>

<file path=ppt/slideLayouts/_rels/slideLayout7.xml.rels><?xml version="1.0" encoding="UTF-8" standalone="yes"?><Relationships xmlns="http://schemas.openxmlformats.org/package/2006/relationships"><Relationship Target="../slideMasters/slideMaster1.xml" Type="http://schemas.openxmlformats.org/officeDocument/2006/relationships/slideMaster" Id="rId1"/></Relationships>
</file>

<file path=ppt/slideLayouts/_rels/slideLayout8.xml.rels><?xml version="1.0" encoding="UTF-8" standalone="yes"?><Relationships xmlns="http://schemas.openxmlformats.org/package/2006/relationships"><Relationship Target="../slideMasters/slideMaster1.xml" Type="http://schemas.openxmlformats.org/officeDocument/2006/relationships/slideMaster" Id="rId1"/></Relationships>
</file>

<file path=ppt/slideLayouts/_rels/slideLayout9.xml.rels><?xml version="1.0" encoding="UTF-8" standalone="yes"?><Relationships xmlns="http://schemas.openxmlformats.org/package/2006/relationships"><Relationship Target="../slideMasters/slideMaster1.xml" Type="http://schemas.openxmlformats.org/officeDocument/2006/relationships/slideMaster" Id="rId1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Album Cover">
    <p:spTree>
      <p:nvGrpSpPr>
        <p:cNvPr id="14" name="Shape 14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5" name="Shape 15"/>
          <p:cNvSpPr txBox="1"/>
          <p:nvPr>
            <p:ph type="title"/>
          </p:nvPr>
        </p:nvSpPr>
        <p:spPr>
          <a:xfrm>
            <a:off y="3962400" x="228601"/>
            <a:ext cy="1066799" cx="8298485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/>
          <a:lstStyle>
            <a:lvl1pPr algn="r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16" name="Shape 16"/>
          <p:cNvSpPr/>
          <p:nvPr/>
        </p:nvSpPr>
        <p:spPr>
          <a:xfrm>
            <a:off y="5181600" x="453735"/>
            <a:ext cy="1143000" cx="8229600"/>
          </a:xfrm>
          <a:prstGeom prst="rect">
            <a:avLst/>
          </a:prstGeom>
          <a:noFill/>
          <a:ln>
            <a:noFill/>
          </a:ln>
        </p:spPr>
        <p:txBody>
          <a:bodyPr bIns="45700" rIns="91425" lIns="91425" tIns="45700" anchor="ctr" anchorCtr="0">
            <a:noAutofit/>
          </a:bodyPr>
          <a:lstStyle/>
          <a:p>
            <a:pPr algn="ctr" rtl="0" lvl="0" marR="0" indent="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Libre Baskerville"/>
              <a:buNone/>
            </a:pPr>
            <a:r>
              <a:t/>
            </a:r>
            <a:endParaRPr strike="noStrike" u="none" b="0" cap="none" baseline="0" sz="3200" i="1">
              <a:solidFill>
                <a:schemeClr val="lt1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</p:txBody>
      </p:sp>
      <p:sp>
        <p:nvSpPr>
          <p:cNvPr id="17" name="Shape 17"/>
          <p:cNvSpPr txBox="1"/>
          <p:nvPr>
            <p:ph idx="1" type="body"/>
          </p:nvPr>
        </p:nvSpPr>
        <p:spPr>
          <a:xfrm>
            <a:off y="5133975" x="2133600"/>
            <a:ext cy="1219199" cx="6386946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/>
          <a:lstStyle>
            <a:lvl1pPr algn="r" rtl="0" marR="0" indent="0" marL="0">
              <a:spcBef>
                <a:spcPts val="360"/>
              </a:spcBef>
              <a:buClr>
                <a:schemeClr val="lt1"/>
              </a:buClr>
              <a:buFont typeface="Libre Baskerville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18" name="Shape 18"/>
          <p:cNvSpPr/>
          <p:nvPr>
            <p:ph idx="2" type="pic"/>
          </p:nvPr>
        </p:nvSpPr>
        <p:spPr>
          <a:xfrm>
            <a:off y="1600200" x="6096000"/>
            <a:ext cy="2286000" cx="2286000"/>
          </a:xfrm>
          <a:prstGeom prst="rect">
            <a:avLst/>
          </a:prstGeom>
          <a:noFill/>
          <a:ln w="38100" cap="sq">
            <a:solidFill>
              <a:schemeClr val="lt1"/>
            </a:solidFill>
            <a:prstDash val="solid"/>
            <a:miter/>
            <a:headEnd w="med" len="med" type="none"/>
            <a:tailEnd w="med" len="med" type="none"/>
          </a:ln>
        </p:spPr>
      </p:sp>
      <p:sp>
        <p:nvSpPr>
          <p:cNvPr id="19" name="Shape 19"/>
          <p:cNvSpPr/>
          <p:nvPr/>
        </p:nvSpPr>
        <p:spPr>
          <a:xfrm>
            <a:off y="186904" x="176843"/>
            <a:ext cy="6213895" cx="8763000"/>
          </a:xfrm>
          <a:prstGeom prst="rect">
            <a:avLst/>
          </a:prstGeom>
          <a:noFill/>
          <a:ln w="9525" cap="rnd">
            <a:solidFill>
              <a:srgbClr val="6C6C6C"/>
            </a:solidFill>
            <a:prstDash val="dash"/>
            <a:round/>
            <a:headEnd w="med" len="med" type="none"/>
            <a:tailEnd w="med" len="med" type="none"/>
          </a:ln>
        </p:spPr>
        <p:txBody>
          <a:bodyPr bIns="45700" rIns="91425" lIns="91425" tIns="45700" anchor="ctr" anchorCtr="0">
            <a:noAutofit/>
          </a:bodyPr>
          <a:lstStyle/>
          <a:p>
            <a:pPr algn="ctr" rtl="0" lvl="0" marR="0" indent="0" marL="0">
              <a:spcBef>
                <a:spcPts val="0"/>
              </a:spcBef>
              <a:buNone/>
            </a:pPr>
            <a:r>
              <a:t/>
            </a:r>
            <a:endParaRPr strike="noStrike" u="none" b="0" cap="none" baseline="0" sz="1800" i="0">
              <a:solidFill>
                <a:schemeClr val="lt1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</p:txBody>
      </p:sp>
      <p:sp>
        <p:nvSpPr>
          <p:cNvPr id="20" name="Shape 20"/>
          <p:cNvSpPr txBox="1"/>
          <p:nvPr>
            <p:ph idx="10" type="dt"/>
          </p:nvPr>
        </p:nvSpPr>
        <p:spPr>
          <a:xfrm>
            <a:off y="6559360" x="66675"/>
            <a:ext cy="244474" cx="24383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b" anchorCtr="0"/>
          <a:lstStyle>
            <a:lvl1pPr algn="l" rtl="0" marR="0" indent="0" marL="0">
              <a:spcBef>
                <a:spcPts val="0"/>
              </a:spcBef>
              <a:defRPr/>
            </a:lvl1pPr>
            <a:lvl2pPr algn="l" rtl="0" marR="0" indent="0" marL="457200">
              <a:spcBef>
                <a:spcPts val="0"/>
              </a:spcBef>
              <a:defRPr/>
            </a:lvl2pPr>
            <a:lvl3pPr algn="l" rtl="0" marR="0" indent="0" marL="914400">
              <a:spcBef>
                <a:spcPts val="0"/>
              </a:spcBef>
              <a:defRPr/>
            </a:lvl3pPr>
            <a:lvl4pPr algn="l" rtl="0" marR="0" indent="0" marL="1371600">
              <a:spcBef>
                <a:spcPts val="0"/>
              </a:spcBef>
              <a:defRPr/>
            </a:lvl4pPr>
            <a:lvl5pPr algn="l" rtl="0" marR="0" indent="0" marL="1828800">
              <a:spcBef>
                <a:spcPts val="0"/>
              </a:spcBef>
              <a:defRPr/>
            </a:lvl5pPr>
            <a:lvl6pPr algn="l" rtl="0" marR="0" indent="0" marL="2286000">
              <a:spcBef>
                <a:spcPts val="0"/>
              </a:spcBef>
              <a:defRPr/>
            </a:lvl6pPr>
            <a:lvl7pPr algn="l" rtl="0" marR="0" indent="0" marL="2743200">
              <a:spcBef>
                <a:spcPts val="0"/>
              </a:spcBef>
              <a:defRPr/>
            </a:lvl7pPr>
            <a:lvl8pPr algn="l" rtl="0" marR="0" indent="0" marL="3200400">
              <a:spcBef>
                <a:spcPts val="0"/>
              </a:spcBef>
              <a:defRPr/>
            </a:lvl8pPr>
            <a:lvl9pPr algn="l" rtl="0" marR="0" indent="0" marL="3657600">
              <a:spcBef>
                <a:spcPts val="0"/>
              </a:spcBef>
              <a:defRPr/>
            </a:lvl9pPr>
          </a:lstStyle>
          <a:p/>
        </p:txBody>
      </p:sp>
      <p:sp>
        <p:nvSpPr>
          <p:cNvPr id="21" name="Shape 21"/>
          <p:cNvSpPr txBox="1"/>
          <p:nvPr>
            <p:ph idx="12" type="sldNum"/>
          </p:nvPr>
        </p:nvSpPr>
        <p:spPr>
          <a:xfrm>
            <a:off y="6559360" x="8172450"/>
            <a:ext cy="244474" cx="914400"/>
          </a:xfrm>
          <a:prstGeom prst="rect">
            <a:avLst/>
          </a:prstGeom>
          <a:noFill/>
          <a:ln>
            <a:noFill/>
          </a:ln>
        </p:spPr>
        <p:txBody>
          <a:bodyPr bIns="45700" rIns="91425" lIns="91425" tIns="45700" anchor="t" anchorCtr="0">
            <a:noAutofit/>
          </a:bodyPr>
          <a:lstStyle>
            <a:lvl1pPr algn="r" rtl="0" marR="0" indent="0" marL="0">
              <a:spcBef>
                <a:spcPts val="0"/>
              </a:spcBef>
              <a:buNone/>
              <a:defRPr strike="noStrike" u="none" b="0" cap="none" baseline="0" sz="1200" i="0">
                <a:solidFill>
                  <a:schemeClr val="lt2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1pPr>
          </a:lstStyle>
          <a:p>
            <a:pPr lvl="0" indent="0" mar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/>
              <a:t>‹#›</a:t>
            </a:fld>
          </a:p>
        </p:txBody>
      </p:sp>
      <p:sp>
        <p:nvSpPr>
          <p:cNvPr id="22" name="Shape 22"/>
          <p:cNvSpPr txBox="1"/>
          <p:nvPr>
            <p:ph idx="11" type="ftr"/>
          </p:nvPr>
        </p:nvSpPr>
        <p:spPr>
          <a:xfrm>
            <a:off y="6558153" x="2995652"/>
            <a:ext cy="246887" cx="46481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b" anchorCtr="0"/>
          <a:lstStyle>
            <a:lvl1pPr algn="ctr" rtl="0" marR="0" indent="0" marL="0">
              <a:spcBef>
                <a:spcPts val="0"/>
              </a:spcBef>
              <a:defRPr/>
            </a:lvl1pPr>
            <a:lvl2pPr algn="l" rtl="0" marR="0" indent="0" marL="457200">
              <a:spcBef>
                <a:spcPts val="0"/>
              </a:spcBef>
              <a:defRPr/>
            </a:lvl2pPr>
            <a:lvl3pPr algn="l" rtl="0" marR="0" indent="0" marL="914400">
              <a:spcBef>
                <a:spcPts val="0"/>
              </a:spcBef>
              <a:defRPr/>
            </a:lvl3pPr>
            <a:lvl4pPr algn="l" rtl="0" marR="0" indent="0" marL="1371600">
              <a:spcBef>
                <a:spcPts val="0"/>
              </a:spcBef>
              <a:defRPr/>
            </a:lvl4pPr>
            <a:lvl5pPr algn="l" rtl="0" marR="0" indent="0" marL="1828800">
              <a:spcBef>
                <a:spcPts val="0"/>
              </a:spcBef>
              <a:defRPr/>
            </a:lvl5pPr>
            <a:lvl6pPr algn="l" rtl="0" marR="0" indent="0" marL="2286000">
              <a:spcBef>
                <a:spcPts val="0"/>
              </a:spcBef>
              <a:defRPr/>
            </a:lvl6pPr>
            <a:lvl7pPr algn="l" rtl="0" marR="0" indent="0" marL="2743200">
              <a:spcBef>
                <a:spcPts val="0"/>
              </a:spcBef>
              <a:defRPr/>
            </a:lvl7pPr>
            <a:lvl8pPr algn="l" rtl="0" marR="0" indent="0" marL="3200400">
              <a:spcBef>
                <a:spcPts val="0"/>
              </a:spcBef>
              <a:defRPr/>
            </a:lvl8pPr>
            <a:lvl9pPr algn="l" rtl="0" marR="0" indent="0" marL="3657600">
              <a:spcBef>
                <a:spcPts val="0"/>
              </a:spcBef>
              <a:defRPr/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2-Up Landscape with Captions">
    <p:spTree>
      <p:nvGrpSpPr>
        <p:cNvPr id="72" name="Shape 72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73" name="Shape 73"/>
          <p:cNvSpPr/>
          <p:nvPr>
            <p:ph idx="2" type="pic"/>
          </p:nvPr>
        </p:nvSpPr>
        <p:spPr>
          <a:xfrm>
            <a:off y="1676400" x="4648200"/>
            <a:ext cy="3028949" cx="4038599"/>
          </a:xfrm>
          <a:prstGeom prst="rect">
            <a:avLst/>
          </a:prstGeom>
          <a:noFill/>
          <a:ln w="38100" cap="sq">
            <a:solidFill>
              <a:schemeClr val="lt1"/>
            </a:solidFill>
            <a:prstDash val="solid"/>
            <a:miter/>
            <a:headEnd w="med" len="med" type="none"/>
            <a:tailEnd w="med" len="med" type="none"/>
          </a:ln>
        </p:spPr>
      </p:sp>
      <p:sp>
        <p:nvSpPr>
          <p:cNvPr id="74" name="Shape 74"/>
          <p:cNvSpPr/>
          <p:nvPr>
            <p:ph idx="3" type="pic"/>
          </p:nvPr>
        </p:nvSpPr>
        <p:spPr>
          <a:xfrm>
            <a:off y="1676400" x="457200"/>
            <a:ext cy="3028949" cx="4038599"/>
          </a:xfrm>
          <a:prstGeom prst="rect">
            <a:avLst/>
          </a:prstGeom>
          <a:noFill/>
          <a:ln w="38100" cap="sq">
            <a:solidFill>
              <a:schemeClr val="lt1"/>
            </a:solidFill>
            <a:prstDash val="solid"/>
            <a:miter/>
            <a:headEnd w="med" len="med" type="none"/>
            <a:tailEnd w="med" len="med" type="none"/>
          </a:ln>
        </p:spPr>
      </p:sp>
      <p:sp>
        <p:nvSpPr>
          <p:cNvPr id="75" name="Shape 75"/>
          <p:cNvSpPr txBox="1"/>
          <p:nvPr>
            <p:ph idx="1" type="body"/>
          </p:nvPr>
        </p:nvSpPr>
        <p:spPr>
          <a:xfrm>
            <a:off y="4857750" x="457200"/>
            <a:ext cy="1238250" cx="40385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/>
          <a:lstStyle>
            <a:lvl1pPr algn="l" rtl="0" marR="0" indent="0" marL="0">
              <a:spcBef>
                <a:spcPts val="360"/>
              </a:spcBef>
              <a:buClr>
                <a:schemeClr val="lt1"/>
              </a:buClr>
              <a:buFont typeface="Libre Baskerville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76" name="Shape 76"/>
          <p:cNvSpPr txBox="1"/>
          <p:nvPr>
            <p:ph idx="4" type="body"/>
          </p:nvPr>
        </p:nvSpPr>
        <p:spPr>
          <a:xfrm>
            <a:off y="4857750" x="4648200"/>
            <a:ext cy="1238250" cx="40385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/>
          <a:lstStyle>
            <a:lvl1pPr algn="l" rtl="0" marR="0" indent="0" marL="0">
              <a:spcBef>
                <a:spcPts val="360"/>
              </a:spcBef>
              <a:buClr>
                <a:schemeClr val="lt1"/>
              </a:buClr>
              <a:buFont typeface="Libre Baskerville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77" name="Shape 77"/>
          <p:cNvSpPr txBox="1"/>
          <p:nvPr>
            <p:ph idx="10" type="dt"/>
          </p:nvPr>
        </p:nvSpPr>
        <p:spPr>
          <a:xfrm>
            <a:off y="6559360" x="66675"/>
            <a:ext cy="244474" cx="24383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b" anchorCtr="0"/>
          <a:lstStyle>
            <a:lvl1pPr algn="l" rtl="0" marR="0" indent="0" marL="0">
              <a:spcBef>
                <a:spcPts val="0"/>
              </a:spcBef>
              <a:defRPr/>
            </a:lvl1pPr>
            <a:lvl2pPr algn="l" rtl="0" marR="0" indent="0" marL="457200">
              <a:spcBef>
                <a:spcPts val="0"/>
              </a:spcBef>
              <a:defRPr/>
            </a:lvl2pPr>
            <a:lvl3pPr algn="l" rtl="0" marR="0" indent="0" marL="914400">
              <a:spcBef>
                <a:spcPts val="0"/>
              </a:spcBef>
              <a:defRPr/>
            </a:lvl3pPr>
            <a:lvl4pPr algn="l" rtl="0" marR="0" indent="0" marL="1371600">
              <a:spcBef>
                <a:spcPts val="0"/>
              </a:spcBef>
              <a:defRPr/>
            </a:lvl4pPr>
            <a:lvl5pPr algn="l" rtl="0" marR="0" indent="0" marL="1828800">
              <a:spcBef>
                <a:spcPts val="0"/>
              </a:spcBef>
              <a:defRPr/>
            </a:lvl5pPr>
            <a:lvl6pPr algn="l" rtl="0" marR="0" indent="0" marL="2286000">
              <a:spcBef>
                <a:spcPts val="0"/>
              </a:spcBef>
              <a:defRPr/>
            </a:lvl6pPr>
            <a:lvl7pPr algn="l" rtl="0" marR="0" indent="0" marL="2743200">
              <a:spcBef>
                <a:spcPts val="0"/>
              </a:spcBef>
              <a:defRPr/>
            </a:lvl7pPr>
            <a:lvl8pPr algn="l" rtl="0" marR="0" indent="0" marL="3200400">
              <a:spcBef>
                <a:spcPts val="0"/>
              </a:spcBef>
              <a:defRPr/>
            </a:lvl8pPr>
            <a:lvl9pPr algn="l" rtl="0" marR="0" indent="0" marL="3657600">
              <a:spcBef>
                <a:spcPts val="0"/>
              </a:spcBef>
              <a:defRPr/>
            </a:lvl9pPr>
          </a:lstStyle>
          <a:p/>
        </p:txBody>
      </p:sp>
      <p:sp>
        <p:nvSpPr>
          <p:cNvPr id="78" name="Shape 78"/>
          <p:cNvSpPr txBox="1"/>
          <p:nvPr>
            <p:ph idx="12" type="sldNum"/>
          </p:nvPr>
        </p:nvSpPr>
        <p:spPr>
          <a:xfrm>
            <a:off y="6559360" x="8172450"/>
            <a:ext cy="244474" cx="914400"/>
          </a:xfrm>
          <a:prstGeom prst="rect">
            <a:avLst/>
          </a:prstGeom>
          <a:noFill/>
          <a:ln>
            <a:noFill/>
          </a:ln>
        </p:spPr>
        <p:txBody>
          <a:bodyPr bIns="45700" rIns="91425" lIns="91425" tIns="45700" anchor="t" anchorCtr="0">
            <a:noAutofit/>
          </a:bodyPr>
          <a:lstStyle>
            <a:lvl1pPr algn="r" rtl="0" marR="0" indent="0" marL="0">
              <a:spcBef>
                <a:spcPts val="0"/>
              </a:spcBef>
              <a:buNone/>
              <a:defRPr strike="noStrike" u="none" b="0" cap="none" baseline="0" sz="1200" i="0">
                <a:solidFill>
                  <a:schemeClr val="lt2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1pPr>
          </a:lstStyle>
          <a:p>
            <a:pPr lvl="0" indent="0" mar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/>
              <a:t>‹#›</a:t>
            </a:fld>
          </a:p>
        </p:txBody>
      </p:sp>
      <p:sp>
        <p:nvSpPr>
          <p:cNvPr id="79" name="Shape 79"/>
          <p:cNvSpPr txBox="1"/>
          <p:nvPr>
            <p:ph idx="11" type="ftr"/>
          </p:nvPr>
        </p:nvSpPr>
        <p:spPr>
          <a:xfrm>
            <a:off y="6558153" x="2995652"/>
            <a:ext cy="246887" cx="46481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b" anchorCtr="0"/>
          <a:lstStyle>
            <a:lvl1pPr algn="ctr" rtl="0" marR="0" indent="0" marL="0">
              <a:spcBef>
                <a:spcPts val="0"/>
              </a:spcBef>
              <a:defRPr/>
            </a:lvl1pPr>
            <a:lvl2pPr algn="l" rtl="0" marR="0" indent="0" marL="457200">
              <a:spcBef>
                <a:spcPts val="0"/>
              </a:spcBef>
              <a:defRPr/>
            </a:lvl2pPr>
            <a:lvl3pPr algn="l" rtl="0" marR="0" indent="0" marL="914400">
              <a:spcBef>
                <a:spcPts val="0"/>
              </a:spcBef>
              <a:defRPr/>
            </a:lvl3pPr>
            <a:lvl4pPr algn="l" rtl="0" marR="0" indent="0" marL="1371600">
              <a:spcBef>
                <a:spcPts val="0"/>
              </a:spcBef>
              <a:defRPr/>
            </a:lvl4pPr>
            <a:lvl5pPr algn="l" rtl="0" marR="0" indent="0" marL="1828800">
              <a:spcBef>
                <a:spcPts val="0"/>
              </a:spcBef>
              <a:defRPr/>
            </a:lvl5pPr>
            <a:lvl6pPr algn="l" rtl="0" marR="0" indent="0" marL="2286000">
              <a:spcBef>
                <a:spcPts val="0"/>
              </a:spcBef>
              <a:defRPr/>
            </a:lvl6pPr>
            <a:lvl7pPr algn="l" rtl="0" marR="0" indent="0" marL="2743200">
              <a:spcBef>
                <a:spcPts val="0"/>
              </a:spcBef>
              <a:defRPr/>
            </a:lvl7pPr>
            <a:lvl8pPr algn="l" rtl="0" marR="0" indent="0" marL="3200400">
              <a:spcBef>
                <a:spcPts val="0"/>
              </a:spcBef>
              <a:defRPr/>
            </a:lvl8pPr>
            <a:lvl9pPr algn="l" rtl="0" marR="0" indent="0" marL="3657600">
              <a:spcBef>
                <a:spcPts val="0"/>
              </a:spcBef>
              <a:defRPr/>
            </a:lvl9pPr>
          </a:lstStyle>
          <a:p/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2-Up Mixed with Caption">
    <p:spTree>
      <p:nvGrpSpPr>
        <p:cNvPr id="80" name="Shape 80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81" name="Shape 81"/>
          <p:cNvSpPr/>
          <p:nvPr>
            <p:ph idx="2" type="pic"/>
          </p:nvPr>
        </p:nvSpPr>
        <p:spPr>
          <a:xfrm>
            <a:off y="381000" x="5141976"/>
            <a:ext cy="2830067" cx="3773423"/>
          </a:xfrm>
          <a:prstGeom prst="rect">
            <a:avLst/>
          </a:prstGeom>
          <a:noFill/>
          <a:ln w="38100" cap="sq">
            <a:solidFill>
              <a:schemeClr val="lt1"/>
            </a:solidFill>
            <a:prstDash val="solid"/>
            <a:miter/>
            <a:headEnd w="med" len="med" type="none"/>
            <a:tailEnd w="med" len="med" type="none"/>
          </a:ln>
        </p:spPr>
      </p:sp>
      <p:sp>
        <p:nvSpPr>
          <p:cNvPr id="82" name="Shape 82"/>
          <p:cNvSpPr/>
          <p:nvPr>
            <p:ph idx="3" type="pic"/>
          </p:nvPr>
        </p:nvSpPr>
        <p:spPr>
          <a:xfrm>
            <a:off y="381000" x="454152"/>
            <a:ext cy="5949696" cx="4462272"/>
          </a:xfrm>
          <a:prstGeom prst="rect">
            <a:avLst/>
          </a:prstGeom>
          <a:noFill/>
          <a:ln w="38100" cap="sq">
            <a:solidFill>
              <a:schemeClr val="lt1"/>
            </a:solidFill>
            <a:prstDash val="solid"/>
            <a:miter/>
            <a:headEnd w="med" len="med" type="none"/>
            <a:tailEnd w="med" len="med" type="none"/>
          </a:ln>
        </p:spPr>
      </p:sp>
      <p:sp>
        <p:nvSpPr>
          <p:cNvPr id="83" name="Shape 83"/>
          <p:cNvSpPr txBox="1"/>
          <p:nvPr>
            <p:ph idx="1" type="body"/>
          </p:nvPr>
        </p:nvSpPr>
        <p:spPr>
          <a:xfrm>
            <a:off y="3352800" x="5141976"/>
            <a:ext cy="2971799" cx="3773424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/>
          <a:lstStyle>
            <a:lvl1pPr algn="l" rtl="0" marR="0" indent="0" marL="0">
              <a:spcBef>
                <a:spcPts val="360"/>
              </a:spcBef>
              <a:buClr>
                <a:schemeClr val="lt1"/>
              </a:buClr>
              <a:buFont typeface="Libre Baskerville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84" name="Shape 84"/>
          <p:cNvSpPr txBox="1"/>
          <p:nvPr>
            <p:ph idx="10" type="dt"/>
          </p:nvPr>
        </p:nvSpPr>
        <p:spPr>
          <a:xfrm>
            <a:off y="6559360" x="66675"/>
            <a:ext cy="244474" cx="24383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b" anchorCtr="0"/>
          <a:lstStyle>
            <a:lvl1pPr algn="l" rtl="0" marR="0" indent="0" marL="0">
              <a:spcBef>
                <a:spcPts val="0"/>
              </a:spcBef>
              <a:defRPr/>
            </a:lvl1pPr>
            <a:lvl2pPr algn="l" rtl="0" marR="0" indent="0" marL="457200">
              <a:spcBef>
                <a:spcPts val="0"/>
              </a:spcBef>
              <a:defRPr/>
            </a:lvl2pPr>
            <a:lvl3pPr algn="l" rtl="0" marR="0" indent="0" marL="914400">
              <a:spcBef>
                <a:spcPts val="0"/>
              </a:spcBef>
              <a:defRPr/>
            </a:lvl3pPr>
            <a:lvl4pPr algn="l" rtl="0" marR="0" indent="0" marL="1371600">
              <a:spcBef>
                <a:spcPts val="0"/>
              </a:spcBef>
              <a:defRPr/>
            </a:lvl4pPr>
            <a:lvl5pPr algn="l" rtl="0" marR="0" indent="0" marL="1828800">
              <a:spcBef>
                <a:spcPts val="0"/>
              </a:spcBef>
              <a:defRPr/>
            </a:lvl5pPr>
            <a:lvl6pPr algn="l" rtl="0" marR="0" indent="0" marL="2286000">
              <a:spcBef>
                <a:spcPts val="0"/>
              </a:spcBef>
              <a:defRPr/>
            </a:lvl6pPr>
            <a:lvl7pPr algn="l" rtl="0" marR="0" indent="0" marL="2743200">
              <a:spcBef>
                <a:spcPts val="0"/>
              </a:spcBef>
              <a:defRPr/>
            </a:lvl7pPr>
            <a:lvl8pPr algn="l" rtl="0" marR="0" indent="0" marL="3200400">
              <a:spcBef>
                <a:spcPts val="0"/>
              </a:spcBef>
              <a:defRPr/>
            </a:lvl8pPr>
            <a:lvl9pPr algn="l" rtl="0" marR="0" indent="0" marL="3657600">
              <a:spcBef>
                <a:spcPts val="0"/>
              </a:spcBef>
              <a:defRPr/>
            </a:lvl9pPr>
          </a:lstStyle>
          <a:p/>
        </p:txBody>
      </p:sp>
      <p:sp>
        <p:nvSpPr>
          <p:cNvPr id="85" name="Shape 85"/>
          <p:cNvSpPr txBox="1"/>
          <p:nvPr>
            <p:ph idx="12" type="sldNum"/>
          </p:nvPr>
        </p:nvSpPr>
        <p:spPr>
          <a:xfrm>
            <a:off y="6559360" x="8172450"/>
            <a:ext cy="244474" cx="914400"/>
          </a:xfrm>
          <a:prstGeom prst="rect">
            <a:avLst/>
          </a:prstGeom>
          <a:noFill/>
          <a:ln>
            <a:noFill/>
          </a:ln>
        </p:spPr>
        <p:txBody>
          <a:bodyPr bIns="45700" rIns="91425" lIns="91425" tIns="45700" anchor="t" anchorCtr="0">
            <a:noAutofit/>
          </a:bodyPr>
          <a:lstStyle>
            <a:lvl1pPr algn="r" rtl="0" marR="0" indent="0" marL="0">
              <a:spcBef>
                <a:spcPts val="0"/>
              </a:spcBef>
              <a:buNone/>
              <a:defRPr strike="noStrike" u="none" b="0" cap="none" baseline="0" sz="1200" i="0">
                <a:solidFill>
                  <a:schemeClr val="lt2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1pPr>
          </a:lstStyle>
          <a:p>
            <a:pPr lvl="0" indent="0" mar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/>
              <a:t>‹#›</a:t>
            </a:fld>
          </a:p>
        </p:txBody>
      </p:sp>
      <p:sp>
        <p:nvSpPr>
          <p:cNvPr id="86" name="Shape 86"/>
          <p:cNvSpPr txBox="1"/>
          <p:nvPr>
            <p:ph idx="11" type="ftr"/>
          </p:nvPr>
        </p:nvSpPr>
        <p:spPr>
          <a:xfrm>
            <a:off y="6558153" x="2995652"/>
            <a:ext cy="246887" cx="46481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b" anchorCtr="0"/>
          <a:lstStyle>
            <a:lvl1pPr algn="ctr" rtl="0" marR="0" indent="0" marL="0">
              <a:spcBef>
                <a:spcPts val="0"/>
              </a:spcBef>
              <a:defRPr/>
            </a:lvl1pPr>
            <a:lvl2pPr algn="l" rtl="0" marR="0" indent="0" marL="457200">
              <a:spcBef>
                <a:spcPts val="0"/>
              </a:spcBef>
              <a:defRPr/>
            </a:lvl2pPr>
            <a:lvl3pPr algn="l" rtl="0" marR="0" indent="0" marL="914400">
              <a:spcBef>
                <a:spcPts val="0"/>
              </a:spcBef>
              <a:defRPr/>
            </a:lvl3pPr>
            <a:lvl4pPr algn="l" rtl="0" marR="0" indent="0" marL="1371600">
              <a:spcBef>
                <a:spcPts val="0"/>
              </a:spcBef>
              <a:defRPr/>
            </a:lvl4pPr>
            <a:lvl5pPr algn="l" rtl="0" marR="0" indent="0" marL="1828800">
              <a:spcBef>
                <a:spcPts val="0"/>
              </a:spcBef>
              <a:defRPr/>
            </a:lvl5pPr>
            <a:lvl6pPr algn="l" rtl="0" marR="0" indent="0" marL="2286000">
              <a:spcBef>
                <a:spcPts val="0"/>
              </a:spcBef>
              <a:defRPr/>
            </a:lvl6pPr>
            <a:lvl7pPr algn="l" rtl="0" marR="0" indent="0" marL="2743200">
              <a:spcBef>
                <a:spcPts val="0"/>
              </a:spcBef>
              <a:defRPr/>
            </a:lvl7pPr>
            <a:lvl8pPr algn="l" rtl="0" marR="0" indent="0" marL="3200400">
              <a:spcBef>
                <a:spcPts val="0"/>
              </a:spcBef>
              <a:defRPr/>
            </a:lvl8pPr>
            <a:lvl9pPr algn="l" rtl="0" marR="0" indent="0" marL="3657600">
              <a:spcBef>
                <a:spcPts val="0"/>
              </a:spcBef>
              <a:defRPr/>
            </a:lvl9pPr>
          </a:lstStyle>
          <a:p/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3-Up Landscape with Caption">
    <p:spTree>
      <p:nvGrpSpPr>
        <p:cNvPr id="87" name="Shape 87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88" name="Shape 88"/>
          <p:cNvSpPr/>
          <p:nvPr>
            <p:ph idx="2" type="pic"/>
          </p:nvPr>
        </p:nvSpPr>
        <p:spPr>
          <a:xfrm>
            <a:off y="3403823" x="4663439"/>
            <a:ext cy="3017519" cx="4023360"/>
          </a:xfrm>
          <a:prstGeom prst="rect">
            <a:avLst/>
          </a:prstGeom>
          <a:noFill/>
          <a:ln w="38100" cap="sq">
            <a:solidFill>
              <a:schemeClr val="lt1"/>
            </a:solidFill>
            <a:prstDash val="solid"/>
            <a:miter/>
            <a:headEnd w="med" len="med" type="none"/>
            <a:tailEnd w="med" len="med" type="none"/>
          </a:ln>
        </p:spPr>
      </p:sp>
      <p:sp>
        <p:nvSpPr>
          <p:cNvPr id="89" name="Shape 89"/>
          <p:cNvSpPr/>
          <p:nvPr>
            <p:ph idx="3" type="pic"/>
          </p:nvPr>
        </p:nvSpPr>
        <p:spPr>
          <a:xfrm>
            <a:off y="3403823" x="457200"/>
            <a:ext cy="3017519" cx="4023360"/>
          </a:xfrm>
          <a:prstGeom prst="rect">
            <a:avLst/>
          </a:prstGeom>
          <a:noFill/>
          <a:ln w="38100" cap="sq">
            <a:solidFill>
              <a:schemeClr val="lt1"/>
            </a:solidFill>
            <a:prstDash val="solid"/>
            <a:miter/>
            <a:headEnd w="med" len="med" type="none"/>
            <a:tailEnd w="med" len="med" type="none"/>
          </a:ln>
        </p:spPr>
      </p:sp>
      <p:sp>
        <p:nvSpPr>
          <p:cNvPr id="90" name="Shape 90"/>
          <p:cNvSpPr/>
          <p:nvPr>
            <p:ph idx="4" type="pic"/>
          </p:nvPr>
        </p:nvSpPr>
        <p:spPr>
          <a:xfrm>
            <a:off y="228600" x="4663439"/>
            <a:ext cy="3017519" cx="4023360"/>
          </a:xfrm>
          <a:prstGeom prst="rect">
            <a:avLst/>
          </a:prstGeom>
          <a:noFill/>
          <a:ln w="38100" cap="sq">
            <a:solidFill>
              <a:schemeClr val="lt1"/>
            </a:solidFill>
            <a:prstDash val="solid"/>
            <a:miter/>
            <a:headEnd w="med" len="med" type="none"/>
            <a:tailEnd w="med" len="med" type="none"/>
          </a:ln>
        </p:spPr>
      </p:sp>
      <p:sp>
        <p:nvSpPr>
          <p:cNvPr id="91" name="Shape 91"/>
          <p:cNvSpPr txBox="1"/>
          <p:nvPr>
            <p:ph idx="1" type="body"/>
          </p:nvPr>
        </p:nvSpPr>
        <p:spPr>
          <a:xfrm>
            <a:off y="228600" x="457200"/>
            <a:ext cy="3017519" cx="402336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b" anchorCtr="0"/>
          <a:lstStyle>
            <a:lvl1pPr algn="l" rtl="0" marR="0" indent="0" marL="0">
              <a:spcBef>
                <a:spcPts val="360"/>
              </a:spcBef>
              <a:buClr>
                <a:schemeClr val="lt1"/>
              </a:buClr>
              <a:buFont typeface="Libre Baskerville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92" name="Shape 92"/>
          <p:cNvSpPr txBox="1"/>
          <p:nvPr>
            <p:ph idx="10" type="dt"/>
          </p:nvPr>
        </p:nvSpPr>
        <p:spPr>
          <a:xfrm>
            <a:off y="6559360" x="66675"/>
            <a:ext cy="244474" cx="24383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b" anchorCtr="0"/>
          <a:lstStyle>
            <a:lvl1pPr algn="l" rtl="0" marR="0" indent="0" marL="0">
              <a:spcBef>
                <a:spcPts val="0"/>
              </a:spcBef>
              <a:defRPr/>
            </a:lvl1pPr>
            <a:lvl2pPr algn="l" rtl="0" marR="0" indent="0" marL="457200">
              <a:spcBef>
                <a:spcPts val="0"/>
              </a:spcBef>
              <a:defRPr/>
            </a:lvl2pPr>
            <a:lvl3pPr algn="l" rtl="0" marR="0" indent="0" marL="914400">
              <a:spcBef>
                <a:spcPts val="0"/>
              </a:spcBef>
              <a:defRPr/>
            </a:lvl3pPr>
            <a:lvl4pPr algn="l" rtl="0" marR="0" indent="0" marL="1371600">
              <a:spcBef>
                <a:spcPts val="0"/>
              </a:spcBef>
              <a:defRPr/>
            </a:lvl4pPr>
            <a:lvl5pPr algn="l" rtl="0" marR="0" indent="0" marL="1828800">
              <a:spcBef>
                <a:spcPts val="0"/>
              </a:spcBef>
              <a:defRPr/>
            </a:lvl5pPr>
            <a:lvl6pPr algn="l" rtl="0" marR="0" indent="0" marL="2286000">
              <a:spcBef>
                <a:spcPts val="0"/>
              </a:spcBef>
              <a:defRPr/>
            </a:lvl6pPr>
            <a:lvl7pPr algn="l" rtl="0" marR="0" indent="0" marL="2743200">
              <a:spcBef>
                <a:spcPts val="0"/>
              </a:spcBef>
              <a:defRPr/>
            </a:lvl7pPr>
            <a:lvl8pPr algn="l" rtl="0" marR="0" indent="0" marL="3200400">
              <a:spcBef>
                <a:spcPts val="0"/>
              </a:spcBef>
              <a:defRPr/>
            </a:lvl8pPr>
            <a:lvl9pPr algn="l" rtl="0" marR="0" indent="0" marL="3657600">
              <a:spcBef>
                <a:spcPts val="0"/>
              </a:spcBef>
              <a:defRPr/>
            </a:lvl9pPr>
          </a:lstStyle>
          <a:p/>
        </p:txBody>
      </p:sp>
      <p:sp>
        <p:nvSpPr>
          <p:cNvPr id="93" name="Shape 93"/>
          <p:cNvSpPr txBox="1"/>
          <p:nvPr>
            <p:ph idx="12" type="sldNum"/>
          </p:nvPr>
        </p:nvSpPr>
        <p:spPr>
          <a:xfrm>
            <a:off y="6559360" x="8172450"/>
            <a:ext cy="244474" cx="914400"/>
          </a:xfrm>
          <a:prstGeom prst="rect">
            <a:avLst/>
          </a:prstGeom>
          <a:noFill/>
          <a:ln>
            <a:noFill/>
          </a:ln>
        </p:spPr>
        <p:txBody>
          <a:bodyPr bIns="45700" rIns="91425" lIns="91425" tIns="45700" anchor="t" anchorCtr="0">
            <a:noAutofit/>
          </a:bodyPr>
          <a:lstStyle>
            <a:lvl1pPr algn="r" rtl="0" marR="0" indent="0" marL="0">
              <a:spcBef>
                <a:spcPts val="0"/>
              </a:spcBef>
              <a:buNone/>
              <a:defRPr strike="noStrike" u="none" b="0" cap="none" baseline="0" sz="1200" i="0">
                <a:solidFill>
                  <a:schemeClr val="lt2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1pPr>
          </a:lstStyle>
          <a:p>
            <a:pPr lvl="0" indent="0" mar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/>
              <a:t>‹#›</a:t>
            </a:fld>
          </a:p>
        </p:txBody>
      </p:sp>
      <p:sp>
        <p:nvSpPr>
          <p:cNvPr id="94" name="Shape 94"/>
          <p:cNvSpPr txBox="1"/>
          <p:nvPr>
            <p:ph idx="11" type="ftr"/>
          </p:nvPr>
        </p:nvSpPr>
        <p:spPr>
          <a:xfrm>
            <a:off y="6558153" x="2995652"/>
            <a:ext cy="246887" cx="46481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b" anchorCtr="0"/>
          <a:lstStyle>
            <a:lvl1pPr algn="ctr" rtl="0" marR="0" indent="0" marL="0">
              <a:spcBef>
                <a:spcPts val="0"/>
              </a:spcBef>
              <a:defRPr/>
            </a:lvl1pPr>
            <a:lvl2pPr algn="l" rtl="0" marR="0" indent="0" marL="457200">
              <a:spcBef>
                <a:spcPts val="0"/>
              </a:spcBef>
              <a:defRPr/>
            </a:lvl2pPr>
            <a:lvl3pPr algn="l" rtl="0" marR="0" indent="0" marL="914400">
              <a:spcBef>
                <a:spcPts val="0"/>
              </a:spcBef>
              <a:defRPr/>
            </a:lvl3pPr>
            <a:lvl4pPr algn="l" rtl="0" marR="0" indent="0" marL="1371600">
              <a:spcBef>
                <a:spcPts val="0"/>
              </a:spcBef>
              <a:defRPr/>
            </a:lvl4pPr>
            <a:lvl5pPr algn="l" rtl="0" marR="0" indent="0" marL="1828800">
              <a:spcBef>
                <a:spcPts val="0"/>
              </a:spcBef>
              <a:defRPr/>
            </a:lvl5pPr>
            <a:lvl6pPr algn="l" rtl="0" marR="0" indent="0" marL="2286000">
              <a:spcBef>
                <a:spcPts val="0"/>
              </a:spcBef>
              <a:defRPr/>
            </a:lvl6pPr>
            <a:lvl7pPr algn="l" rtl="0" marR="0" indent="0" marL="2743200">
              <a:spcBef>
                <a:spcPts val="0"/>
              </a:spcBef>
              <a:defRPr/>
            </a:lvl7pPr>
            <a:lvl8pPr algn="l" rtl="0" marR="0" indent="0" marL="3200400">
              <a:spcBef>
                <a:spcPts val="0"/>
              </a:spcBef>
              <a:defRPr/>
            </a:lvl8pPr>
            <a:lvl9pPr algn="l" rtl="0" marR="0" indent="0" marL="3657600">
              <a:spcBef>
                <a:spcPts val="0"/>
              </a:spcBef>
              <a:defRPr/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x">
  <p:cSld name="4-Up Portrait with Captions">
    <p:spTree>
      <p:nvGrpSpPr>
        <p:cNvPr id="95" name="Shape 95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96" name="Shape 96"/>
          <p:cNvSpPr/>
          <p:nvPr>
            <p:ph idx="2" type="pic"/>
          </p:nvPr>
        </p:nvSpPr>
        <p:spPr>
          <a:xfrm>
            <a:off y="228600" x="2229297"/>
            <a:ext cy="2971799" cx="2285214"/>
          </a:xfrm>
          <a:prstGeom prst="rect">
            <a:avLst/>
          </a:prstGeom>
          <a:noFill/>
          <a:ln w="38100" cap="sq">
            <a:solidFill>
              <a:schemeClr val="lt1"/>
            </a:solidFill>
            <a:prstDash val="solid"/>
            <a:miter/>
            <a:headEnd w="med" len="med" type="none"/>
            <a:tailEnd w="med" len="med" type="none"/>
          </a:ln>
        </p:spPr>
      </p:sp>
      <p:sp>
        <p:nvSpPr>
          <p:cNvPr id="97" name="Shape 97"/>
          <p:cNvSpPr/>
          <p:nvPr>
            <p:ph idx="3" type="pic"/>
          </p:nvPr>
        </p:nvSpPr>
        <p:spPr>
          <a:xfrm>
            <a:off y="3365392" x="2229297"/>
            <a:ext cy="2971799" cx="2285214"/>
          </a:xfrm>
          <a:prstGeom prst="rect">
            <a:avLst/>
          </a:prstGeom>
          <a:noFill/>
          <a:ln w="38100" cap="sq">
            <a:solidFill>
              <a:schemeClr val="lt1"/>
            </a:solidFill>
            <a:prstDash val="solid"/>
            <a:miter/>
            <a:headEnd w="med" len="med" type="none"/>
            <a:tailEnd w="med" len="med" type="none"/>
          </a:ln>
        </p:spPr>
      </p:sp>
      <p:sp>
        <p:nvSpPr>
          <p:cNvPr id="98" name="Shape 98"/>
          <p:cNvSpPr/>
          <p:nvPr>
            <p:ph idx="4" type="pic"/>
          </p:nvPr>
        </p:nvSpPr>
        <p:spPr>
          <a:xfrm>
            <a:off y="228600" x="4672217"/>
            <a:ext cy="2971799" cx="2286000"/>
          </a:xfrm>
          <a:prstGeom prst="rect">
            <a:avLst/>
          </a:prstGeom>
          <a:noFill/>
          <a:ln w="38100" cap="sq">
            <a:solidFill>
              <a:schemeClr val="lt1"/>
            </a:solidFill>
            <a:prstDash val="solid"/>
            <a:miter/>
            <a:headEnd w="med" len="med" type="none"/>
            <a:tailEnd w="med" len="med" type="none"/>
          </a:ln>
        </p:spPr>
      </p:sp>
      <p:sp>
        <p:nvSpPr>
          <p:cNvPr id="99" name="Shape 99"/>
          <p:cNvSpPr/>
          <p:nvPr>
            <p:ph idx="5" type="pic"/>
          </p:nvPr>
        </p:nvSpPr>
        <p:spPr>
          <a:xfrm>
            <a:off y="3365392" x="4667696"/>
            <a:ext cy="2971799" cx="2285214"/>
          </a:xfrm>
          <a:prstGeom prst="rect">
            <a:avLst/>
          </a:prstGeom>
          <a:noFill/>
          <a:ln w="38100" cap="sq">
            <a:solidFill>
              <a:schemeClr val="lt1"/>
            </a:solidFill>
            <a:prstDash val="solid"/>
            <a:miter/>
            <a:headEnd w="med" len="med" type="none"/>
            <a:tailEnd w="med" len="med" type="none"/>
          </a:ln>
        </p:spPr>
      </p:sp>
      <p:sp>
        <p:nvSpPr>
          <p:cNvPr id="100" name="Shape 100"/>
          <p:cNvSpPr txBox="1"/>
          <p:nvPr>
            <p:ph idx="1" type="body"/>
          </p:nvPr>
        </p:nvSpPr>
        <p:spPr>
          <a:xfrm>
            <a:off y="1295400" x="400496"/>
            <a:ext cy="1904999" cx="16763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b" anchorCtr="0"/>
          <a:lstStyle>
            <a:lvl1pPr algn="r" rtl="0" marR="0" indent="0" marL="0">
              <a:spcBef>
                <a:spcPts val="320"/>
              </a:spcBef>
              <a:buClr>
                <a:schemeClr val="lt1"/>
              </a:buClr>
              <a:buFont typeface="Libre Baskerville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101" name="Shape 101"/>
          <p:cNvSpPr txBox="1"/>
          <p:nvPr>
            <p:ph idx="6" type="body"/>
          </p:nvPr>
        </p:nvSpPr>
        <p:spPr>
          <a:xfrm>
            <a:off y="1295400" x="7086600"/>
            <a:ext cy="1904999" cx="16763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b" anchorCtr="0"/>
          <a:lstStyle>
            <a:lvl1pPr algn="l" rtl="0" marR="0" indent="0" marL="0">
              <a:spcBef>
                <a:spcPts val="0"/>
              </a:spcBef>
              <a:buFont typeface="Libre Baskerville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102" name="Shape 102"/>
          <p:cNvSpPr txBox="1"/>
          <p:nvPr>
            <p:ph idx="7" type="body"/>
          </p:nvPr>
        </p:nvSpPr>
        <p:spPr>
          <a:xfrm>
            <a:off y="3352800" x="400496"/>
            <a:ext cy="1904999" cx="16763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/>
          <a:lstStyle>
            <a:lvl1pPr algn="r" rtl="0" marR="0" indent="0" marL="0">
              <a:spcBef>
                <a:spcPts val="0"/>
              </a:spcBef>
              <a:buFont typeface="Libre Baskerville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103" name="Shape 103"/>
          <p:cNvSpPr txBox="1"/>
          <p:nvPr>
            <p:ph idx="8" type="body"/>
          </p:nvPr>
        </p:nvSpPr>
        <p:spPr>
          <a:xfrm>
            <a:off y="3352800" x="7086600"/>
            <a:ext cy="1904999" cx="16763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/>
          <a:lstStyle>
            <a:lvl1pPr algn="l" rtl="0" marR="0" indent="0" marL="0">
              <a:spcBef>
                <a:spcPts val="0"/>
              </a:spcBef>
              <a:buFont typeface="Libre Baskerville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104" name="Shape 104"/>
          <p:cNvSpPr txBox="1"/>
          <p:nvPr>
            <p:ph idx="10" type="dt"/>
          </p:nvPr>
        </p:nvSpPr>
        <p:spPr>
          <a:xfrm>
            <a:off y="6559360" x="66675"/>
            <a:ext cy="244474" cx="24383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b" anchorCtr="0"/>
          <a:lstStyle>
            <a:lvl1pPr algn="l" rtl="0" marR="0" indent="0" marL="0">
              <a:spcBef>
                <a:spcPts val="0"/>
              </a:spcBef>
              <a:defRPr/>
            </a:lvl1pPr>
            <a:lvl2pPr algn="l" rtl="0" marR="0" indent="0" marL="457200">
              <a:spcBef>
                <a:spcPts val="0"/>
              </a:spcBef>
              <a:defRPr/>
            </a:lvl2pPr>
            <a:lvl3pPr algn="l" rtl="0" marR="0" indent="0" marL="914400">
              <a:spcBef>
                <a:spcPts val="0"/>
              </a:spcBef>
              <a:defRPr/>
            </a:lvl3pPr>
            <a:lvl4pPr algn="l" rtl="0" marR="0" indent="0" marL="1371600">
              <a:spcBef>
                <a:spcPts val="0"/>
              </a:spcBef>
              <a:defRPr/>
            </a:lvl4pPr>
            <a:lvl5pPr algn="l" rtl="0" marR="0" indent="0" marL="1828800">
              <a:spcBef>
                <a:spcPts val="0"/>
              </a:spcBef>
              <a:defRPr/>
            </a:lvl5pPr>
            <a:lvl6pPr algn="l" rtl="0" marR="0" indent="0" marL="2286000">
              <a:spcBef>
                <a:spcPts val="0"/>
              </a:spcBef>
              <a:defRPr/>
            </a:lvl6pPr>
            <a:lvl7pPr algn="l" rtl="0" marR="0" indent="0" marL="2743200">
              <a:spcBef>
                <a:spcPts val="0"/>
              </a:spcBef>
              <a:defRPr/>
            </a:lvl7pPr>
            <a:lvl8pPr algn="l" rtl="0" marR="0" indent="0" marL="3200400">
              <a:spcBef>
                <a:spcPts val="0"/>
              </a:spcBef>
              <a:defRPr/>
            </a:lvl8pPr>
            <a:lvl9pPr algn="l" rtl="0" marR="0" indent="0" marL="3657600">
              <a:spcBef>
                <a:spcPts val="0"/>
              </a:spcBef>
              <a:defRPr/>
            </a:lvl9pPr>
          </a:lstStyle>
          <a:p/>
        </p:txBody>
      </p:sp>
      <p:sp>
        <p:nvSpPr>
          <p:cNvPr id="105" name="Shape 105"/>
          <p:cNvSpPr txBox="1"/>
          <p:nvPr>
            <p:ph idx="12" type="sldNum"/>
          </p:nvPr>
        </p:nvSpPr>
        <p:spPr>
          <a:xfrm>
            <a:off y="6559360" x="8172450"/>
            <a:ext cy="244474" cx="914400"/>
          </a:xfrm>
          <a:prstGeom prst="rect">
            <a:avLst/>
          </a:prstGeom>
          <a:noFill/>
          <a:ln>
            <a:noFill/>
          </a:ln>
        </p:spPr>
        <p:txBody>
          <a:bodyPr bIns="45700" rIns="91425" lIns="91425" tIns="45700" anchor="t" anchorCtr="0">
            <a:noAutofit/>
          </a:bodyPr>
          <a:lstStyle>
            <a:lvl1pPr algn="r" rtl="0" marR="0" indent="0" marL="0">
              <a:spcBef>
                <a:spcPts val="0"/>
              </a:spcBef>
              <a:buNone/>
              <a:defRPr strike="noStrike" u="none" b="0" cap="none" baseline="0" sz="1200" i="0">
                <a:solidFill>
                  <a:schemeClr val="lt2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1pPr>
          </a:lstStyle>
          <a:p>
            <a:pPr lvl="0" indent="0" mar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/>
              <a:t>‹#›</a:t>
            </a:fld>
          </a:p>
        </p:txBody>
      </p:sp>
      <p:sp>
        <p:nvSpPr>
          <p:cNvPr id="106" name="Shape 106"/>
          <p:cNvSpPr txBox="1"/>
          <p:nvPr>
            <p:ph idx="11" type="ftr"/>
          </p:nvPr>
        </p:nvSpPr>
        <p:spPr>
          <a:xfrm>
            <a:off y="6558153" x="2995652"/>
            <a:ext cy="246887" cx="46481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b" anchorCtr="0"/>
          <a:lstStyle>
            <a:lvl1pPr algn="ctr" rtl="0" marR="0" indent="0" marL="0">
              <a:spcBef>
                <a:spcPts val="0"/>
              </a:spcBef>
              <a:defRPr/>
            </a:lvl1pPr>
            <a:lvl2pPr algn="l" rtl="0" marR="0" indent="0" marL="457200">
              <a:spcBef>
                <a:spcPts val="0"/>
              </a:spcBef>
              <a:defRPr/>
            </a:lvl2pPr>
            <a:lvl3pPr algn="l" rtl="0" marR="0" indent="0" marL="914400">
              <a:spcBef>
                <a:spcPts val="0"/>
              </a:spcBef>
              <a:defRPr/>
            </a:lvl3pPr>
            <a:lvl4pPr algn="l" rtl="0" marR="0" indent="0" marL="1371600">
              <a:spcBef>
                <a:spcPts val="0"/>
              </a:spcBef>
              <a:defRPr/>
            </a:lvl4pPr>
            <a:lvl5pPr algn="l" rtl="0" marR="0" indent="0" marL="1828800">
              <a:spcBef>
                <a:spcPts val="0"/>
              </a:spcBef>
              <a:defRPr/>
            </a:lvl5pPr>
            <a:lvl6pPr algn="l" rtl="0" marR="0" indent="0" marL="2286000">
              <a:spcBef>
                <a:spcPts val="0"/>
              </a:spcBef>
              <a:defRPr/>
            </a:lvl6pPr>
            <a:lvl7pPr algn="l" rtl="0" marR="0" indent="0" marL="2743200">
              <a:spcBef>
                <a:spcPts val="0"/>
              </a:spcBef>
              <a:defRPr/>
            </a:lvl7pPr>
            <a:lvl8pPr algn="l" rtl="0" marR="0" indent="0" marL="3200400">
              <a:spcBef>
                <a:spcPts val="0"/>
              </a:spcBef>
              <a:defRPr/>
            </a:lvl8pPr>
            <a:lvl9pPr algn="l" rtl="0" marR="0" indent="0" marL="3657600">
              <a:spcBef>
                <a:spcPts val="0"/>
              </a:spcBef>
              <a:defRPr/>
            </a:lvl9pPr>
          </a:lstStyle>
          <a:p/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4-Up landscape with Caption">
    <p:spTree>
      <p:nvGrpSpPr>
        <p:cNvPr id="107" name="Shape 107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08" name="Shape 108"/>
          <p:cNvSpPr/>
          <p:nvPr>
            <p:ph idx="2" type="pic"/>
          </p:nvPr>
        </p:nvSpPr>
        <p:spPr>
          <a:xfrm>
            <a:off y="533400" x="926820"/>
            <a:ext cy="2743199" cx="3653297"/>
          </a:xfrm>
          <a:prstGeom prst="rect">
            <a:avLst/>
          </a:prstGeom>
          <a:noFill/>
          <a:ln w="38100" cap="sq">
            <a:solidFill>
              <a:schemeClr val="lt1"/>
            </a:solidFill>
            <a:prstDash val="solid"/>
            <a:miter/>
            <a:headEnd w="med" len="med" type="none"/>
            <a:tailEnd w="med" len="med" type="none"/>
          </a:ln>
        </p:spPr>
      </p:sp>
      <p:sp>
        <p:nvSpPr>
          <p:cNvPr id="109" name="Shape 109"/>
          <p:cNvSpPr txBox="1"/>
          <p:nvPr>
            <p:ph idx="1" type="body"/>
          </p:nvPr>
        </p:nvSpPr>
        <p:spPr>
          <a:xfrm>
            <a:off y="6172200" x="926820"/>
            <a:ext cy="304799" cx="36576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/>
          <a:lstStyle>
            <a:lvl1pPr algn="l" rtl="0" marR="0" indent="0" marL="0">
              <a:spcBef>
                <a:spcPts val="0"/>
              </a:spcBef>
              <a:buFont typeface="Libre Baskerville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110" name="Shape 110"/>
          <p:cNvSpPr/>
          <p:nvPr>
            <p:ph idx="3" type="pic"/>
          </p:nvPr>
        </p:nvSpPr>
        <p:spPr>
          <a:xfrm>
            <a:off y="533400" x="4660621"/>
            <a:ext cy="2743199" cx="3657600"/>
          </a:xfrm>
          <a:prstGeom prst="rect">
            <a:avLst/>
          </a:prstGeom>
          <a:noFill/>
          <a:ln w="38100" cap="sq">
            <a:solidFill>
              <a:schemeClr val="lt1"/>
            </a:solidFill>
            <a:prstDash val="solid"/>
            <a:miter/>
            <a:headEnd w="med" len="med" type="none"/>
            <a:tailEnd w="med" len="med" type="none"/>
          </a:ln>
        </p:spPr>
      </p:sp>
      <p:sp>
        <p:nvSpPr>
          <p:cNvPr id="111" name="Shape 111"/>
          <p:cNvSpPr/>
          <p:nvPr>
            <p:ph idx="4" type="pic"/>
          </p:nvPr>
        </p:nvSpPr>
        <p:spPr>
          <a:xfrm>
            <a:off y="3352800" x="926820"/>
            <a:ext cy="2743199" cx="3657600"/>
          </a:xfrm>
          <a:prstGeom prst="rect">
            <a:avLst/>
          </a:prstGeom>
          <a:noFill/>
          <a:ln w="38100" cap="sq">
            <a:solidFill>
              <a:schemeClr val="lt1"/>
            </a:solidFill>
            <a:prstDash val="solid"/>
            <a:miter/>
            <a:headEnd w="med" len="med" type="none"/>
            <a:tailEnd w="med" len="med" type="none"/>
          </a:ln>
        </p:spPr>
      </p:sp>
      <p:sp>
        <p:nvSpPr>
          <p:cNvPr id="112" name="Shape 112"/>
          <p:cNvSpPr/>
          <p:nvPr>
            <p:ph idx="5" type="pic"/>
          </p:nvPr>
        </p:nvSpPr>
        <p:spPr>
          <a:xfrm>
            <a:off y="3352800" x="4660621"/>
            <a:ext cy="2743199" cx="3657600"/>
          </a:xfrm>
          <a:prstGeom prst="rect">
            <a:avLst/>
          </a:prstGeom>
          <a:noFill/>
          <a:ln w="38100" cap="sq">
            <a:solidFill>
              <a:schemeClr val="lt1"/>
            </a:solidFill>
            <a:prstDash val="solid"/>
            <a:miter/>
            <a:headEnd w="med" len="med" type="none"/>
            <a:tailEnd w="med" len="med" type="none"/>
          </a:ln>
        </p:spPr>
      </p:sp>
      <p:sp>
        <p:nvSpPr>
          <p:cNvPr id="113" name="Shape 113"/>
          <p:cNvSpPr txBox="1"/>
          <p:nvPr>
            <p:ph idx="6" type="body"/>
          </p:nvPr>
        </p:nvSpPr>
        <p:spPr>
          <a:xfrm>
            <a:off y="152400" x="926820"/>
            <a:ext cy="304799" cx="36576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/>
          <a:lstStyle>
            <a:lvl1pPr algn="l" rtl="0" marR="0" indent="0" marL="0">
              <a:spcBef>
                <a:spcPts val="0"/>
              </a:spcBef>
              <a:buFont typeface="Libre Baskerville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114" name="Shape 114"/>
          <p:cNvSpPr txBox="1"/>
          <p:nvPr>
            <p:ph idx="7" type="body"/>
          </p:nvPr>
        </p:nvSpPr>
        <p:spPr>
          <a:xfrm>
            <a:off y="6172200" x="4660621"/>
            <a:ext cy="304799" cx="36576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/>
          <a:lstStyle>
            <a:lvl1pPr algn="l" rtl="0" marR="0" indent="0" marL="0">
              <a:spcBef>
                <a:spcPts val="0"/>
              </a:spcBef>
              <a:buFont typeface="Libre Baskerville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115" name="Shape 115"/>
          <p:cNvSpPr txBox="1"/>
          <p:nvPr>
            <p:ph idx="8" type="body"/>
          </p:nvPr>
        </p:nvSpPr>
        <p:spPr>
          <a:xfrm>
            <a:off y="152400" x="4660621"/>
            <a:ext cy="304799" cx="36576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/>
          <a:lstStyle>
            <a:lvl1pPr algn="l" rtl="0" marR="0" indent="0" marL="0">
              <a:spcBef>
                <a:spcPts val="0"/>
              </a:spcBef>
              <a:buFont typeface="Libre Baskerville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116" name="Shape 116"/>
          <p:cNvSpPr txBox="1"/>
          <p:nvPr>
            <p:ph idx="10" type="dt"/>
          </p:nvPr>
        </p:nvSpPr>
        <p:spPr>
          <a:xfrm>
            <a:off y="6559360" x="66675"/>
            <a:ext cy="244474" cx="24383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b" anchorCtr="0"/>
          <a:lstStyle>
            <a:lvl1pPr algn="l" rtl="0" marR="0" indent="0" marL="0">
              <a:spcBef>
                <a:spcPts val="0"/>
              </a:spcBef>
              <a:defRPr/>
            </a:lvl1pPr>
            <a:lvl2pPr algn="l" rtl="0" marR="0" indent="0" marL="457200">
              <a:spcBef>
                <a:spcPts val="0"/>
              </a:spcBef>
              <a:defRPr/>
            </a:lvl2pPr>
            <a:lvl3pPr algn="l" rtl="0" marR="0" indent="0" marL="914400">
              <a:spcBef>
                <a:spcPts val="0"/>
              </a:spcBef>
              <a:defRPr/>
            </a:lvl3pPr>
            <a:lvl4pPr algn="l" rtl="0" marR="0" indent="0" marL="1371600">
              <a:spcBef>
                <a:spcPts val="0"/>
              </a:spcBef>
              <a:defRPr/>
            </a:lvl4pPr>
            <a:lvl5pPr algn="l" rtl="0" marR="0" indent="0" marL="1828800">
              <a:spcBef>
                <a:spcPts val="0"/>
              </a:spcBef>
              <a:defRPr/>
            </a:lvl5pPr>
            <a:lvl6pPr algn="l" rtl="0" marR="0" indent="0" marL="2286000">
              <a:spcBef>
                <a:spcPts val="0"/>
              </a:spcBef>
              <a:defRPr/>
            </a:lvl6pPr>
            <a:lvl7pPr algn="l" rtl="0" marR="0" indent="0" marL="2743200">
              <a:spcBef>
                <a:spcPts val="0"/>
              </a:spcBef>
              <a:defRPr/>
            </a:lvl7pPr>
            <a:lvl8pPr algn="l" rtl="0" marR="0" indent="0" marL="3200400">
              <a:spcBef>
                <a:spcPts val="0"/>
              </a:spcBef>
              <a:defRPr/>
            </a:lvl8pPr>
            <a:lvl9pPr algn="l" rtl="0" marR="0" indent="0" marL="3657600">
              <a:spcBef>
                <a:spcPts val="0"/>
              </a:spcBef>
              <a:defRPr/>
            </a:lvl9pPr>
          </a:lstStyle>
          <a:p/>
        </p:txBody>
      </p:sp>
      <p:sp>
        <p:nvSpPr>
          <p:cNvPr id="117" name="Shape 117"/>
          <p:cNvSpPr txBox="1"/>
          <p:nvPr>
            <p:ph idx="12" type="sldNum"/>
          </p:nvPr>
        </p:nvSpPr>
        <p:spPr>
          <a:xfrm>
            <a:off y="6559360" x="8172450"/>
            <a:ext cy="244474" cx="914400"/>
          </a:xfrm>
          <a:prstGeom prst="rect">
            <a:avLst/>
          </a:prstGeom>
          <a:noFill/>
          <a:ln>
            <a:noFill/>
          </a:ln>
        </p:spPr>
        <p:txBody>
          <a:bodyPr bIns="45700" rIns="91425" lIns="91425" tIns="45700" anchor="t" anchorCtr="0">
            <a:noAutofit/>
          </a:bodyPr>
          <a:lstStyle>
            <a:lvl1pPr algn="r" rtl="0" marR="0" indent="0" marL="0">
              <a:spcBef>
                <a:spcPts val="0"/>
              </a:spcBef>
              <a:buNone/>
              <a:defRPr strike="noStrike" u="none" b="0" cap="none" baseline="0" sz="1200" i="0">
                <a:solidFill>
                  <a:schemeClr val="lt2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1pPr>
          </a:lstStyle>
          <a:p>
            <a:pPr lvl="0" indent="0" mar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/>
              <a:t>‹#›</a:t>
            </a:fld>
          </a:p>
        </p:txBody>
      </p:sp>
      <p:sp>
        <p:nvSpPr>
          <p:cNvPr id="118" name="Shape 118"/>
          <p:cNvSpPr txBox="1"/>
          <p:nvPr>
            <p:ph idx="11" type="ftr"/>
          </p:nvPr>
        </p:nvSpPr>
        <p:spPr>
          <a:xfrm>
            <a:off y="6558153" x="2995652"/>
            <a:ext cy="246887" cx="46481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b" anchorCtr="0"/>
          <a:lstStyle>
            <a:lvl1pPr algn="ctr" rtl="0" marR="0" indent="0" marL="0">
              <a:spcBef>
                <a:spcPts val="0"/>
              </a:spcBef>
              <a:defRPr/>
            </a:lvl1pPr>
            <a:lvl2pPr algn="l" rtl="0" marR="0" indent="0" marL="457200">
              <a:spcBef>
                <a:spcPts val="0"/>
              </a:spcBef>
              <a:defRPr/>
            </a:lvl2pPr>
            <a:lvl3pPr algn="l" rtl="0" marR="0" indent="0" marL="914400">
              <a:spcBef>
                <a:spcPts val="0"/>
              </a:spcBef>
              <a:defRPr/>
            </a:lvl3pPr>
            <a:lvl4pPr algn="l" rtl="0" marR="0" indent="0" marL="1371600">
              <a:spcBef>
                <a:spcPts val="0"/>
              </a:spcBef>
              <a:defRPr/>
            </a:lvl4pPr>
            <a:lvl5pPr algn="l" rtl="0" marR="0" indent="0" marL="1828800">
              <a:spcBef>
                <a:spcPts val="0"/>
              </a:spcBef>
              <a:defRPr/>
            </a:lvl5pPr>
            <a:lvl6pPr algn="l" rtl="0" marR="0" indent="0" marL="2286000">
              <a:spcBef>
                <a:spcPts val="0"/>
              </a:spcBef>
              <a:defRPr/>
            </a:lvl6pPr>
            <a:lvl7pPr algn="l" rtl="0" marR="0" indent="0" marL="2743200">
              <a:spcBef>
                <a:spcPts val="0"/>
              </a:spcBef>
              <a:defRPr/>
            </a:lvl7pPr>
            <a:lvl8pPr algn="l" rtl="0" marR="0" indent="0" marL="3200400">
              <a:spcBef>
                <a:spcPts val="0"/>
              </a:spcBef>
              <a:defRPr/>
            </a:lvl8pPr>
            <a:lvl9pPr algn="l" rtl="0" marR="0" indent="0" marL="3657600">
              <a:spcBef>
                <a:spcPts val="0"/>
              </a:spcBef>
              <a:defRPr/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4-Up Portrait with Large Caption">
    <p:spTree>
      <p:nvGrpSpPr>
        <p:cNvPr id="119" name="Shape 119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20" name="Shape 120"/>
          <p:cNvSpPr/>
          <p:nvPr>
            <p:ph idx="2" type="pic"/>
          </p:nvPr>
        </p:nvSpPr>
        <p:spPr>
          <a:xfrm>
            <a:off y="1524000" x="152400"/>
            <a:ext cy="2809311" cx="2106984"/>
          </a:xfrm>
          <a:prstGeom prst="rect">
            <a:avLst/>
          </a:prstGeom>
          <a:noFill/>
          <a:ln w="38100" cap="sq">
            <a:solidFill>
              <a:schemeClr val="lt1"/>
            </a:solidFill>
            <a:prstDash val="solid"/>
            <a:miter/>
            <a:headEnd w="med" len="med" type="none"/>
            <a:tailEnd w="med" len="med" type="none"/>
          </a:ln>
        </p:spPr>
      </p:sp>
      <p:sp>
        <p:nvSpPr>
          <p:cNvPr id="121" name="Shape 121"/>
          <p:cNvSpPr/>
          <p:nvPr>
            <p:ph idx="3" type="pic"/>
          </p:nvPr>
        </p:nvSpPr>
        <p:spPr>
          <a:xfrm>
            <a:off y="1524000" x="4546600"/>
            <a:ext cy="2809311" cx="2106984"/>
          </a:xfrm>
          <a:prstGeom prst="rect">
            <a:avLst/>
          </a:prstGeom>
          <a:noFill/>
          <a:ln w="38100" cap="sq">
            <a:solidFill>
              <a:schemeClr val="lt1"/>
            </a:solidFill>
            <a:prstDash val="solid"/>
            <a:miter/>
            <a:headEnd w="med" len="med" type="none"/>
            <a:tailEnd w="med" len="med" type="none"/>
          </a:ln>
        </p:spPr>
      </p:sp>
      <p:sp>
        <p:nvSpPr>
          <p:cNvPr id="122" name="Shape 122"/>
          <p:cNvSpPr/>
          <p:nvPr>
            <p:ph idx="4" type="pic"/>
          </p:nvPr>
        </p:nvSpPr>
        <p:spPr>
          <a:xfrm>
            <a:off y="1524000" x="2349059"/>
            <a:ext cy="2809311" cx="2106984"/>
          </a:xfrm>
          <a:prstGeom prst="rect">
            <a:avLst/>
          </a:prstGeom>
          <a:noFill/>
          <a:ln w="38100" cap="sq">
            <a:solidFill>
              <a:schemeClr val="lt1"/>
            </a:solidFill>
            <a:prstDash val="solid"/>
            <a:miter/>
            <a:headEnd w="med" len="med" type="none"/>
            <a:tailEnd w="med" len="med" type="none"/>
          </a:ln>
        </p:spPr>
      </p:sp>
      <p:sp>
        <p:nvSpPr>
          <p:cNvPr id="123" name="Shape 123"/>
          <p:cNvSpPr/>
          <p:nvPr>
            <p:ph idx="5" type="pic"/>
          </p:nvPr>
        </p:nvSpPr>
        <p:spPr>
          <a:xfrm>
            <a:off y="1524000" x="6740165"/>
            <a:ext cy="2809311" cx="2106984"/>
          </a:xfrm>
          <a:prstGeom prst="rect">
            <a:avLst/>
          </a:prstGeom>
          <a:noFill/>
          <a:ln w="38100" cap="sq">
            <a:solidFill>
              <a:schemeClr val="lt1"/>
            </a:solidFill>
            <a:prstDash val="solid"/>
            <a:miter/>
            <a:headEnd w="med" len="med" type="none"/>
            <a:tailEnd w="med" len="med" type="none"/>
          </a:ln>
        </p:spPr>
      </p:sp>
      <p:sp>
        <p:nvSpPr>
          <p:cNvPr id="124" name="Shape 124"/>
          <p:cNvSpPr txBox="1"/>
          <p:nvPr>
            <p:ph idx="1" type="body"/>
          </p:nvPr>
        </p:nvSpPr>
        <p:spPr>
          <a:xfrm>
            <a:off y="4495800" x="152400"/>
            <a:ext cy="1904999" cx="87630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/>
          <a:lstStyle>
            <a:lvl1pPr algn="l" rtl="0" marR="0" indent="0" marL="0">
              <a:spcBef>
                <a:spcPts val="0"/>
              </a:spcBef>
              <a:buFont typeface="Libre Baskerville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125" name="Shape 125"/>
          <p:cNvSpPr txBox="1"/>
          <p:nvPr>
            <p:ph idx="10" type="dt"/>
          </p:nvPr>
        </p:nvSpPr>
        <p:spPr>
          <a:xfrm>
            <a:off y="6559360" x="66675"/>
            <a:ext cy="244474" cx="24383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b" anchorCtr="0"/>
          <a:lstStyle>
            <a:lvl1pPr algn="l" rtl="0" marR="0" indent="0" marL="0">
              <a:spcBef>
                <a:spcPts val="0"/>
              </a:spcBef>
              <a:defRPr/>
            </a:lvl1pPr>
            <a:lvl2pPr algn="l" rtl="0" marR="0" indent="0" marL="457200">
              <a:spcBef>
                <a:spcPts val="0"/>
              </a:spcBef>
              <a:defRPr/>
            </a:lvl2pPr>
            <a:lvl3pPr algn="l" rtl="0" marR="0" indent="0" marL="914400">
              <a:spcBef>
                <a:spcPts val="0"/>
              </a:spcBef>
              <a:defRPr/>
            </a:lvl3pPr>
            <a:lvl4pPr algn="l" rtl="0" marR="0" indent="0" marL="1371600">
              <a:spcBef>
                <a:spcPts val="0"/>
              </a:spcBef>
              <a:defRPr/>
            </a:lvl4pPr>
            <a:lvl5pPr algn="l" rtl="0" marR="0" indent="0" marL="1828800">
              <a:spcBef>
                <a:spcPts val="0"/>
              </a:spcBef>
              <a:defRPr/>
            </a:lvl5pPr>
            <a:lvl6pPr algn="l" rtl="0" marR="0" indent="0" marL="2286000">
              <a:spcBef>
                <a:spcPts val="0"/>
              </a:spcBef>
              <a:defRPr/>
            </a:lvl6pPr>
            <a:lvl7pPr algn="l" rtl="0" marR="0" indent="0" marL="2743200">
              <a:spcBef>
                <a:spcPts val="0"/>
              </a:spcBef>
              <a:defRPr/>
            </a:lvl7pPr>
            <a:lvl8pPr algn="l" rtl="0" marR="0" indent="0" marL="3200400">
              <a:spcBef>
                <a:spcPts val="0"/>
              </a:spcBef>
              <a:defRPr/>
            </a:lvl8pPr>
            <a:lvl9pPr algn="l" rtl="0" marR="0" indent="0" marL="3657600">
              <a:spcBef>
                <a:spcPts val="0"/>
              </a:spcBef>
              <a:defRPr/>
            </a:lvl9pPr>
          </a:lstStyle>
          <a:p/>
        </p:txBody>
      </p:sp>
      <p:sp>
        <p:nvSpPr>
          <p:cNvPr id="126" name="Shape 126"/>
          <p:cNvSpPr txBox="1"/>
          <p:nvPr>
            <p:ph idx="12" type="sldNum"/>
          </p:nvPr>
        </p:nvSpPr>
        <p:spPr>
          <a:xfrm>
            <a:off y="6559360" x="8172450"/>
            <a:ext cy="244474" cx="914400"/>
          </a:xfrm>
          <a:prstGeom prst="rect">
            <a:avLst/>
          </a:prstGeom>
          <a:noFill/>
          <a:ln>
            <a:noFill/>
          </a:ln>
        </p:spPr>
        <p:txBody>
          <a:bodyPr bIns="45700" rIns="91425" lIns="91425" tIns="45700" anchor="t" anchorCtr="0">
            <a:noAutofit/>
          </a:bodyPr>
          <a:lstStyle>
            <a:lvl1pPr algn="r" rtl="0" marR="0" indent="0" marL="0">
              <a:spcBef>
                <a:spcPts val="0"/>
              </a:spcBef>
              <a:buNone/>
              <a:defRPr strike="noStrike" u="none" b="0" cap="none" baseline="0" sz="1200" i="0">
                <a:solidFill>
                  <a:schemeClr val="lt2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1pPr>
          </a:lstStyle>
          <a:p>
            <a:pPr lvl="0" indent="0" mar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/>
              <a:t>‹#›</a:t>
            </a:fld>
          </a:p>
        </p:txBody>
      </p:sp>
      <p:sp>
        <p:nvSpPr>
          <p:cNvPr id="127" name="Shape 127"/>
          <p:cNvSpPr txBox="1"/>
          <p:nvPr>
            <p:ph idx="11" type="ftr"/>
          </p:nvPr>
        </p:nvSpPr>
        <p:spPr>
          <a:xfrm>
            <a:off y="6558153" x="2995652"/>
            <a:ext cy="246887" cx="46481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b" anchorCtr="0"/>
          <a:lstStyle>
            <a:lvl1pPr algn="ctr" rtl="0" marR="0" indent="0" marL="0">
              <a:spcBef>
                <a:spcPts val="0"/>
              </a:spcBef>
              <a:defRPr/>
            </a:lvl1pPr>
            <a:lvl2pPr algn="l" rtl="0" marR="0" indent="0" marL="457200">
              <a:spcBef>
                <a:spcPts val="0"/>
              </a:spcBef>
              <a:defRPr/>
            </a:lvl2pPr>
            <a:lvl3pPr algn="l" rtl="0" marR="0" indent="0" marL="914400">
              <a:spcBef>
                <a:spcPts val="0"/>
              </a:spcBef>
              <a:defRPr/>
            </a:lvl3pPr>
            <a:lvl4pPr algn="l" rtl="0" marR="0" indent="0" marL="1371600">
              <a:spcBef>
                <a:spcPts val="0"/>
              </a:spcBef>
              <a:defRPr/>
            </a:lvl4pPr>
            <a:lvl5pPr algn="l" rtl="0" marR="0" indent="0" marL="1828800">
              <a:spcBef>
                <a:spcPts val="0"/>
              </a:spcBef>
              <a:defRPr/>
            </a:lvl5pPr>
            <a:lvl6pPr algn="l" rtl="0" marR="0" indent="0" marL="2286000">
              <a:spcBef>
                <a:spcPts val="0"/>
              </a:spcBef>
              <a:defRPr/>
            </a:lvl6pPr>
            <a:lvl7pPr algn="l" rtl="0" marR="0" indent="0" marL="2743200">
              <a:spcBef>
                <a:spcPts val="0"/>
              </a:spcBef>
              <a:defRPr/>
            </a:lvl7pPr>
            <a:lvl8pPr algn="l" rtl="0" marR="0" indent="0" marL="3200400">
              <a:spcBef>
                <a:spcPts val="0"/>
              </a:spcBef>
              <a:defRPr/>
            </a:lvl8pPr>
            <a:lvl9pPr algn="l" rtl="0" marR="0" indent="0" marL="3657600">
              <a:spcBef>
                <a:spcPts val="0"/>
              </a:spcBef>
              <a:defRPr/>
            </a:lvl9pPr>
          </a:lstStyle>
          <a:p/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4-Up: 1 Portrait with  3 Landscape">
    <p:spTree>
      <p:nvGrpSpPr>
        <p:cNvPr id="128" name="Shape 128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29" name="Shape 129"/>
          <p:cNvSpPr/>
          <p:nvPr>
            <p:ph idx="2" type="pic"/>
          </p:nvPr>
        </p:nvSpPr>
        <p:spPr>
          <a:xfrm>
            <a:off y="257664" x="685800"/>
            <a:ext cy="6172199" cx="4617720"/>
          </a:xfrm>
          <a:prstGeom prst="rect">
            <a:avLst/>
          </a:prstGeom>
          <a:noFill/>
          <a:ln w="38100" cap="sq">
            <a:solidFill>
              <a:schemeClr val="lt1"/>
            </a:solidFill>
            <a:prstDash val="solid"/>
            <a:miter/>
            <a:headEnd w="med" len="med" type="none"/>
            <a:tailEnd w="med" len="med" type="none"/>
          </a:ln>
        </p:spPr>
      </p:sp>
      <p:sp>
        <p:nvSpPr>
          <p:cNvPr id="130" name="Shape 130"/>
          <p:cNvSpPr/>
          <p:nvPr>
            <p:ph idx="3" type="pic"/>
          </p:nvPr>
        </p:nvSpPr>
        <p:spPr>
          <a:xfrm>
            <a:off y="257664" x="5788848"/>
            <a:ext cy="1828800" cx="2438401"/>
          </a:xfrm>
          <a:prstGeom prst="rect">
            <a:avLst/>
          </a:prstGeom>
          <a:noFill/>
          <a:ln w="38100" cap="sq">
            <a:solidFill>
              <a:schemeClr val="lt1"/>
            </a:solidFill>
            <a:prstDash val="solid"/>
            <a:miter/>
            <a:headEnd w="med" len="med" type="none"/>
            <a:tailEnd w="med" len="med" type="none"/>
          </a:ln>
        </p:spPr>
      </p:sp>
      <p:sp>
        <p:nvSpPr>
          <p:cNvPr id="131" name="Shape 131"/>
          <p:cNvSpPr/>
          <p:nvPr>
            <p:ph idx="4" type="pic"/>
          </p:nvPr>
        </p:nvSpPr>
        <p:spPr>
          <a:xfrm>
            <a:off y="2432657" x="5788848"/>
            <a:ext cy="1828800" cx="2438401"/>
          </a:xfrm>
          <a:prstGeom prst="rect">
            <a:avLst/>
          </a:prstGeom>
          <a:noFill/>
          <a:ln w="38100" cap="sq">
            <a:solidFill>
              <a:schemeClr val="lt1"/>
            </a:solidFill>
            <a:prstDash val="solid"/>
            <a:miter/>
            <a:headEnd w="med" len="med" type="none"/>
            <a:tailEnd w="med" len="med" type="none"/>
          </a:ln>
        </p:spPr>
      </p:sp>
      <p:sp>
        <p:nvSpPr>
          <p:cNvPr id="132" name="Shape 132"/>
          <p:cNvSpPr/>
          <p:nvPr>
            <p:ph idx="5" type="pic"/>
          </p:nvPr>
        </p:nvSpPr>
        <p:spPr>
          <a:xfrm>
            <a:off y="4607648" x="5788848"/>
            <a:ext cy="1828800" cx="2438401"/>
          </a:xfrm>
          <a:prstGeom prst="rect">
            <a:avLst/>
          </a:prstGeom>
          <a:noFill/>
          <a:ln w="38100" cap="sq">
            <a:solidFill>
              <a:schemeClr val="lt1"/>
            </a:solidFill>
            <a:prstDash val="solid"/>
            <a:miter/>
            <a:headEnd w="med" len="med" type="none"/>
            <a:tailEnd w="med" len="med" type="none"/>
          </a:ln>
        </p:spPr>
      </p:sp>
      <p:sp>
        <p:nvSpPr>
          <p:cNvPr id="133" name="Shape 133"/>
          <p:cNvSpPr txBox="1"/>
          <p:nvPr>
            <p:ph idx="10" type="dt"/>
          </p:nvPr>
        </p:nvSpPr>
        <p:spPr>
          <a:xfrm>
            <a:off y="6559360" x="66675"/>
            <a:ext cy="244474" cx="24383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b" anchorCtr="0"/>
          <a:lstStyle>
            <a:lvl1pPr algn="l" rtl="0" marR="0" indent="0" marL="0">
              <a:spcBef>
                <a:spcPts val="0"/>
              </a:spcBef>
              <a:defRPr/>
            </a:lvl1pPr>
            <a:lvl2pPr algn="l" rtl="0" marR="0" indent="0" marL="457200">
              <a:spcBef>
                <a:spcPts val="0"/>
              </a:spcBef>
              <a:defRPr/>
            </a:lvl2pPr>
            <a:lvl3pPr algn="l" rtl="0" marR="0" indent="0" marL="914400">
              <a:spcBef>
                <a:spcPts val="0"/>
              </a:spcBef>
              <a:defRPr/>
            </a:lvl3pPr>
            <a:lvl4pPr algn="l" rtl="0" marR="0" indent="0" marL="1371600">
              <a:spcBef>
                <a:spcPts val="0"/>
              </a:spcBef>
              <a:defRPr/>
            </a:lvl4pPr>
            <a:lvl5pPr algn="l" rtl="0" marR="0" indent="0" marL="1828800">
              <a:spcBef>
                <a:spcPts val="0"/>
              </a:spcBef>
              <a:defRPr/>
            </a:lvl5pPr>
            <a:lvl6pPr algn="l" rtl="0" marR="0" indent="0" marL="2286000">
              <a:spcBef>
                <a:spcPts val="0"/>
              </a:spcBef>
              <a:defRPr/>
            </a:lvl6pPr>
            <a:lvl7pPr algn="l" rtl="0" marR="0" indent="0" marL="2743200">
              <a:spcBef>
                <a:spcPts val="0"/>
              </a:spcBef>
              <a:defRPr/>
            </a:lvl7pPr>
            <a:lvl8pPr algn="l" rtl="0" marR="0" indent="0" marL="3200400">
              <a:spcBef>
                <a:spcPts val="0"/>
              </a:spcBef>
              <a:defRPr/>
            </a:lvl8pPr>
            <a:lvl9pPr algn="l" rtl="0" marR="0" indent="0" marL="3657600">
              <a:spcBef>
                <a:spcPts val="0"/>
              </a:spcBef>
              <a:defRPr/>
            </a:lvl9pPr>
          </a:lstStyle>
          <a:p/>
        </p:txBody>
      </p:sp>
      <p:sp>
        <p:nvSpPr>
          <p:cNvPr id="134" name="Shape 134"/>
          <p:cNvSpPr txBox="1"/>
          <p:nvPr>
            <p:ph idx="12" type="sldNum"/>
          </p:nvPr>
        </p:nvSpPr>
        <p:spPr>
          <a:xfrm>
            <a:off y="6559360" x="8172450"/>
            <a:ext cy="244474" cx="914400"/>
          </a:xfrm>
          <a:prstGeom prst="rect">
            <a:avLst/>
          </a:prstGeom>
          <a:noFill/>
          <a:ln>
            <a:noFill/>
          </a:ln>
        </p:spPr>
        <p:txBody>
          <a:bodyPr bIns="45700" rIns="91425" lIns="91425" tIns="45700" anchor="t" anchorCtr="0">
            <a:noAutofit/>
          </a:bodyPr>
          <a:lstStyle>
            <a:lvl1pPr algn="r" rtl="0" marR="0" indent="0" marL="0">
              <a:spcBef>
                <a:spcPts val="0"/>
              </a:spcBef>
              <a:buNone/>
              <a:defRPr strike="noStrike" u="none" b="0" cap="none" baseline="0" sz="1200" i="0">
                <a:solidFill>
                  <a:schemeClr val="lt2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1pPr>
          </a:lstStyle>
          <a:p>
            <a:pPr lvl="0" indent="0" mar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/>
              <a:t>‹#›</a:t>
            </a:fld>
          </a:p>
        </p:txBody>
      </p:sp>
      <p:sp>
        <p:nvSpPr>
          <p:cNvPr id="135" name="Shape 135"/>
          <p:cNvSpPr txBox="1"/>
          <p:nvPr>
            <p:ph idx="11" type="ftr"/>
          </p:nvPr>
        </p:nvSpPr>
        <p:spPr>
          <a:xfrm>
            <a:off y="6558153" x="2995652"/>
            <a:ext cy="246887" cx="46481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b" anchorCtr="0"/>
          <a:lstStyle>
            <a:lvl1pPr algn="ctr" rtl="0" marR="0" indent="0" marL="0">
              <a:spcBef>
                <a:spcPts val="0"/>
              </a:spcBef>
              <a:defRPr/>
            </a:lvl1pPr>
            <a:lvl2pPr algn="l" rtl="0" marR="0" indent="0" marL="457200">
              <a:spcBef>
                <a:spcPts val="0"/>
              </a:spcBef>
              <a:defRPr/>
            </a:lvl2pPr>
            <a:lvl3pPr algn="l" rtl="0" marR="0" indent="0" marL="914400">
              <a:spcBef>
                <a:spcPts val="0"/>
              </a:spcBef>
              <a:defRPr/>
            </a:lvl3pPr>
            <a:lvl4pPr algn="l" rtl="0" marR="0" indent="0" marL="1371600">
              <a:spcBef>
                <a:spcPts val="0"/>
              </a:spcBef>
              <a:defRPr/>
            </a:lvl4pPr>
            <a:lvl5pPr algn="l" rtl="0" marR="0" indent="0" marL="1828800">
              <a:spcBef>
                <a:spcPts val="0"/>
              </a:spcBef>
              <a:defRPr/>
            </a:lvl5pPr>
            <a:lvl6pPr algn="l" rtl="0" marR="0" indent="0" marL="2286000">
              <a:spcBef>
                <a:spcPts val="0"/>
              </a:spcBef>
              <a:defRPr/>
            </a:lvl6pPr>
            <a:lvl7pPr algn="l" rtl="0" marR="0" indent="0" marL="2743200">
              <a:spcBef>
                <a:spcPts val="0"/>
              </a:spcBef>
              <a:defRPr/>
            </a:lvl7pPr>
            <a:lvl8pPr algn="l" rtl="0" marR="0" indent="0" marL="3200400">
              <a:spcBef>
                <a:spcPts val="0"/>
              </a:spcBef>
              <a:defRPr/>
            </a:lvl8pPr>
            <a:lvl9pPr algn="l" rtl="0" marR="0" indent="0" marL="3657600">
              <a:spcBef>
                <a:spcPts val="0"/>
              </a:spcBef>
              <a:defRPr/>
            </a:lvl9pPr>
          </a:lstStyle>
          <a:p/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5-up: 3 Landscape with 2 Portrait">
    <p:spTree>
      <p:nvGrpSpPr>
        <p:cNvPr id="136" name="Shape 136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37" name="Shape 137"/>
          <p:cNvSpPr/>
          <p:nvPr>
            <p:ph idx="2" type="pic"/>
          </p:nvPr>
        </p:nvSpPr>
        <p:spPr>
          <a:xfrm>
            <a:off y="3429000" x="609600"/>
            <a:ext cy="2971799" cx="2070153"/>
          </a:xfrm>
          <a:prstGeom prst="rect">
            <a:avLst/>
          </a:prstGeom>
          <a:noFill/>
          <a:ln w="38100" cap="sq">
            <a:solidFill>
              <a:schemeClr val="lt1"/>
            </a:solidFill>
            <a:prstDash val="solid"/>
            <a:miter/>
            <a:headEnd w="med" len="med" type="none"/>
            <a:tailEnd w="med" len="med" type="none"/>
          </a:ln>
        </p:spPr>
      </p:sp>
      <p:sp>
        <p:nvSpPr>
          <p:cNvPr id="138" name="Shape 138"/>
          <p:cNvSpPr/>
          <p:nvPr>
            <p:ph idx="3" type="pic"/>
          </p:nvPr>
        </p:nvSpPr>
        <p:spPr>
          <a:xfrm>
            <a:off y="228600" x="3033848"/>
            <a:ext cy="4171950" cx="5562600"/>
          </a:xfrm>
          <a:prstGeom prst="rect">
            <a:avLst/>
          </a:prstGeom>
          <a:noFill/>
          <a:ln w="38100" cap="sq">
            <a:solidFill>
              <a:schemeClr val="lt1"/>
            </a:solidFill>
            <a:prstDash val="solid"/>
            <a:miter/>
            <a:headEnd w="med" len="med" type="none"/>
            <a:tailEnd w="med" len="med" type="none"/>
          </a:ln>
        </p:spPr>
      </p:sp>
      <p:sp>
        <p:nvSpPr>
          <p:cNvPr id="139" name="Shape 139"/>
          <p:cNvSpPr/>
          <p:nvPr>
            <p:ph idx="4" type="pic"/>
          </p:nvPr>
        </p:nvSpPr>
        <p:spPr>
          <a:xfrm>
            <a:off y="228600" x="609600"/>
            <a:ext cy="2971799" cx="2070153"/>
          </a:xfrm>
          <a:prstGeom prst="rect">
            <a:avLst/>
          </a:prstGeom>
          <a:noFill/>
          <a:ln w="38100" cap="sq">
            <a:solidFill>
              <a:schemeClr val="lt1"/>
            </a:solidFill>
            <a:prstDash val="solid"/>
            <a:miter/>
            <a:headEnd w="med" len="med" type="none"/>
            <a:tailEnd w="med" len="med" type="none"/>
          </a:ln>
        </p:spPr>
      </p:sp>
      <p:sp>
        <p:nvSpPr>
          <p:cNvPr id="140" name="Shape 140"/>
          <p:cNvSpPr/>
          <p:nvPr>
            <p:ph idx="5" type="pic"/>
          </p:nvPr>
        </p:nvSpPr>
        <p:spPr>
          <a:xfrm>
            <a:off y="4495800" x="5943600"/>
            <a:ext cy="1874520" cx="2666998"/>
          </a:xfrm>
          <a:prstGeom prst="rect">
            <a:avLst/>
          </a:prstGeom>
          <a:noFill/>
          <a:ln w="38100" cap="sq">
            <a:solidFill>
              <a:schemeClr val="lt1"/>
            </a:solidFill>
            <a:prstDash val="solid"/>
            <a:miter/>
            <a:headEnd w="med" len="med" type="none"/>
            <a:tailEnd w="med" len="med" type="none"/>
          </a:ln>
        </p:spPr>
      </p:sp>
      <p:sp>
        <p:nvSpPr>
          <p:cNvPr id="141" name="Shape 141"/>
          <p:cNvSpPr/>
          <p:nvPr>
            <p:ph idx="6" type="pic"/>
          </p:nvPr>
        </p:nvSpPr>
        <p:spPr>
          <a:xfrm>
            <a:off y="4495800" x="3033848"/>
            <a:ext cy="1874520" cx="2757351"/>
          </a:xfrm>
          <a:prstGeom prst="rect">
            <a:avLst/>
          </a:prstGeom>
          <a:noFill/>
          <a:ln w="38100" cap="sq">
            <a:solidFill>
              <a:schemeClr val="lt1"/>
            </a:solidFill>
            <a:prstDash val="solid"/>
            <a:miter/>
            <a:headEnd w="med" len="med" type="none"/>
            <a:tailEnd w="med" len="med" type="none"/>
          </a:ln>
        </p:spPr>
      </p:sp>
      <p:sp>
        <p:nvSpPr>
          <p:cNvPr id="142" name="Shape 142"/>
          <p:cNvSpPr txBox="1"/>
          <p:nvPr>
            <p:ph idx="10" type="dt"/>
          </p:nvPr>
        </p:nvSpPr>
        <p:spPr>
          <a:xfrm>
            <a:off y="6559360" x="66675"/>
            <a:ext cy="244474" cx="24383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b" anchorCtr="0"/>
          <a:lstStyle>
            <a:lvl1pPr algn="l" rtl="0" marR="0" indent="0" marL="0">
              <a:spcBef>
                <a:spcPts val="0"/>
              </a:spcBef>
              <a:defRPr/>
            </a:lvl1pPr>
            <a:lvl2pPr algn="l" rtl="0" marR="0" indent="0" marL="457200">
              <a:spcBef>
                <a:spcPts val="0"/>
              </a:spcBef>
              <a:defRPr/>
            </a:lvl2pPr>
            <a:lvl3pPr algn="l" rtl="0" marR="0" indent="0" marL="914400">
              <a:spcBef>
                <a:spcPts val="0"/>
              </a:spcBef>
              <a:defRPr/>
            </a:lvl3pPr>
            <a:lvl4pPr algn="l" rtl="0" marR="0" indent="0" marL="1371600">
              <a:spcBef>
                <a:spcPts val="0"/>
              </a:spcBef>
              <a:defRPr/>
            </a:lvl4pPr>
            <a:lvl5pPr algn="l" rtl="0" marR="0" indent="0" marL="1828800">
              <a:spcBef>
                <a:spcPts val="0"/>
              </a:spcBef>
              <a:defRPr/>
            </a:lvl5pPr>
            <a:lvl6pPr algn="l" rtl="0" marR="0" indent="0" marL="2286000">
              <a:spcBef>
                <a:spcPts val="0"/>
              </a:spcBef>
              <a:defRPr/>
            </a:lvl6pPr>
            <a:lvl7pPr algn="l" rtl="0" marR="0" indent="0" marL="2743200">
              <a:spcBef>
                <a:spcPts val="0"/>
              </a:spcBef>
              <a:defRPr/>
            </a:lvl7pPr>
            <a:lvl8pPr algn="l" rtl="0" marR="0" indent="0" marL="3200400">
              <a:spcBef>
                <a:spcPts val="0"/>
              </a:spcBef>
              <a:defRPr/>
            </a:lvl8pPr>
            <a:lvl9pPr algn="l" rtl="0" marR="0" indent="0" marL="3657600">
              <a:spcBef>
                <a:spcPts val="0"/>
              </a:spcBef>
              <a:defRPr/>
            </a:lvl9pPr>
          </a:lstStyle>
          <a:p/>
        </p:txBody>
      </p:sp>
      <p:sp>
        <p:nvSpPr>
          <p:cNvPr id="143" name="Shape 143"/>
          <p:cNvSpPr txBox="1"/>
          <p:nvPr>
            <p:ph idx="12" type="sldNum"/>
          </p:nvPr>
        </p:nvSpPr>
        <p:spPr>
          <a:xfrm>
            <a:off y="6559360" x="8172450"/>
            <a:ext cy="244474" cx="914400"/>
          </a:xfrm>
          <a:prstGeom prst="rect">
            <a:avLst/>
          </a:prstGeom>
          <a:noFill/>
          <a:ln>
            <a:noFill/>
          </a:ln>
        </p:spPr>
        <p:txBody>
          <a:bodyPr bIns="45700" rIns="91425" lIns="91425" tIns="45700" anchor="t" anchorCtr="0">
            <a:noAutofit/>
          </a:bodyPr>
          <a:lstStyle>
            <a:lvl1pPr algn="r" rtl="0" marR="0" indent="0" marL="0">
              <a:spcBef>
                <a:spcPts val="0"/>
              </a:spcBef>
              <a:buNone/>
              <a:defRPr strike="noStrike" u="none" b="0" cap="none" baseline="0" sz="1200" i="0">
                <a:solidFill>
                  <a:schemeClr val="lt2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1pPr>
          </a:lstStyle>
          <a:p>
            <a:pPr lvl="0" indent="0" mar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/>
              <a:t>‹#›</a:t>
            </a:fld>
          </a:p>
        </p:txBody>
      </p:sp>
      <p:sp>
        <p:nvSpPr>
          <p:cNvPr id="144" name="Shape 144"/>
          <p:cNvSpPr txBox="1"/>
          <p:nvPr>
            <p:ph idx="11" type="ftr"/>
          </p:nvPr>
        </p:nvSpPr>
        <p:spPr>
          <a:xfrm>
            <a:off y="6558153" x="2995652"/>
            <a:ext cy="246887" cx="46481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b" anchorCtr="0"/>
          <a:lstStyle>
            <a:lvl1pPr algn="ctr" rtl="0" marR="0" indent="0" marL="0">
              <a:spcBef>
                <a:spcPts val="0"/>
              </a:spcBef>
              <a:defRPr/>
            </a:lvl1pPr>
            <a:lvl2pPr algn="l" rtl="0" marR="0" indent="0" marL="457200">
              <a:spcBef>
                <a:spcPts val="0"/>
              </a:spcBef>
              <a:defRPr/>
            </a:lvl2pPr>
            <a:lvl3pPr algn="l" rtl="0" marR="0" indent="0" marL="914400">
              <a:spcBef>
                <a:spcPts val="0"/>
              </a:spcBef>
              <a:defRPr/>
            </a:lvl3pPr>
            <a:lvl4pPr algn="l" rtl="0" marR="0" indent="0" marL="1371600">
              <a:spcBef>
                <a:spcPts val="0"/>
              </a:spcBef>
              <a:defRPr/>
            </a:lvl4pPr>
            <a:lvl5pPr algn="l" rtl="0" marR="0" indent="0" marL="1828800">
              <a:spcBef>
                <a:spcPts val="0"/>
              </a:spcBef>
              <a:defRPr/>
            </a:lvl5pPr>
            <a:lvl6pPr algn="l" rtl="0" marR="0" indent="0" marL="2286000">
              <a:spcBef>
                <a:spcPts val="0"/>
              </a:spcBef>
              <a:defRPr/>
            </a:lvl6pPr>
            <a:lvl7pPr algn="l" rtl="0" marR="0" indent="0" marL="2743200">
              <a:spcBef>
                <a:spcPts val="0"/>
              </a:spcBef>
              <a:defRPr/>
            </a:lvl7pPr>
            <a:lvl8pPr algn="l" rtl="0" marR="0" indent="0" marL="3200400">
              <a:spcBef>
                <a:spcPts val="0"/>
              </a:spcBef>
              <a:defRPr/>
            </a:lvl8pPr>
            <a:lvl9pPr algn="l" rtl="0" marR="0" indent="0" marL="3657600">
              <a:spcBef>
                <a:spcPts val="0"/>
              </a:spcBef>
              <a:defRPr/>
            </a:lvl9pPr>
          </a:lstStyle>
          <a:p/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5-Up: 3 Portrait with 2 Landscape">
    <p:spTree>
      <p:nvGrpSpPr>
        <p:cNvPr id="145" name="Shape 145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46" name="Shape 146"/>
          <p:cNvSpPr/>
          <p:nvPr>
            <p:ph idx="2" type="pic"/>
          </p:nvPr>
        </p:nvSpPr>
        <p:spPr>
          <a:xfrm>
            <a:off y="3124200" x="512133"/>
            <a:ext cy="3276600" cx="2606040"/>
          </a:xfrm>
          <a:prstGeom prst="rect">
            <a:avLst/>
          </a:prstGeom>
          <a:noFill/>
          <a:ln w="38100" cap="sq">
            <a:solidFill>
              <a:schemeClr val="lt1"/>
            </a:solidFill>
            <a:prstDash val="solid"/>
            <a:miter/>
            <a:headEnd w="med" len="med" type="none"/>
            <a:tailEnd w="med" len="med" type="none"/>
          </a:ln>
        </p:spPr>
      </p:sp>
      <p:sp>
        <p:nvSpPr>
          <p:cNvPr id="147" name="Shape 147"/>
          <p:cNvSpPr/>
          <p:nvPr>
            <p:ph idx="3" type="pic"/>
          </p:nvPr>
        </p:nvSpPr>
        <p:spPr>
          <a:xfrm>
            <a:off y="228600" x="512133"/>
            <a:ext cy="2743199" cx="3962399"/>
          </a:xfrm>
          <a:prstGeom prst="rect">
            <a:avLst/>
          </a:prstGeom>
          <a:noFill/>
          <a:ln w="38100" cap="sq">
            <a:solidFill>
              <a:schemeClr val="lt1"/>
            </a:solidFill>
            <a:prstDash val="solid"/>
            <a:miter/>
            <a:headEnd w="med" len="med" type="none"/>
            <a:tailEnd w="med" len="med" type="none"/>
          </a:ln>
        </p:spPr>
      </p:sp>
      <p:sp>
        <p:nvSpPr>
          <p:cNvPr id="148" name="Shape 148"/>
          <p:cNvSpPr/>
          <p:nvPr>
            <p:ph idx="4" type="pic"/>
          </p:nvPr>
        </p:nvSpPr>
        <p:spPr>
          <a:xfrm>
            <a:off y="228600" x="4718373"/>
            <a:ext cy="2743199" cx="3962399"/>
          </a:xfrm>
          <a:prstGeom prst="rect">
            <a:avLst/>
          </a:prstGeom>
          <a:noFill/>
          <a:ln w="38100" cap="sq">
            <a:solidFill>
              <a:schemeClr val="lt1"/>
            </a:solidFill>
            <a:prstDash val="solid"/>
            <a:miter/>
            <a:headEnd w="med" len="med" type="none"/>
            <a:tailEnd w="med" len="med" type="none"/>
          </a:ln>
        </p:spPr>
      </p:sp>
      <p:sp>
        <p:nvSpPr>
          <p:cNvPr id="149" name="Shape 149"/>
          <p:cNvSpPr/>
          <p:nvPr>
            <p:ph idx="5" type="pic"/>
          </p:nvPr>
        </p:nvSpPr>
        <p:spPr>
          <a:xfrm>
            <a:off y="3124200" x="3293433"/>
            <a:ext cy="3276600" cx="2606040"/>
          </a:xfrm>
          <a:prstGeom prst="rect">
            <a:avLst/>
          </a:prstGeom>
          <a:noFill/>
          <a:ln w="38100" cap="sq">
            <a:solidFill>
              <a:schemeClr val="lt1"/>
            </a:solidFill>
            <a:prstDash val="solid"/>
            <a:miter/>
            <a:headEnd w="med" len="med" type="none"/>
            <a:tailEnd w="med" len="med" type="none"/>
          </a:ln>
        </p:spPr>
      </p:sp>
      <p:sp>
        <p:nvSpPr>
          <p:cNvPr id="150" name="Shape 150"/>
          <p:cNvSpPr/>
          <p:nvPr>
            <p:ph idx="6" type="pic"/>
          </p:nvPr>
        </p:nvSpPr>
        <p:spPr>
          <a:xfrm>
            <a:off y="3124200" x="6074733"/>
            <a:ext cy="3276600" cx="2606040"/>
          </a:xfrm>
          <a:prstGeom prst="rect">
            <a:avLst/>
          </a:prstGeom>
          <a:noFill/>
          <a:ln w="38100" cap="sq">
            <a:solidFill>
              <a:schemeClr val="lt1"/>
            </a:solidFill>
            <a:prstDash val="solid"/>
            <a:miter/>
            <a:headEnd w="med" len="med" type="none"/>
            <a:tailEnd w="med" len="med" type="none"/>
          </a:ln>
        </p:spPr>
      </p:sp>
      <p:sp>
        <p:nvSpPr>
          <p:cNvPr id="151" name="Shape 151"/>
          <p:cNvSpPr txBox="1"/>
          <p:nvPr>
            <p:ph idx="10" type="dt"/>
          </p:nvPr>
        </p:nvSpPr>
        <p:spPr>
          <a:xfrm>
            <a:off y="6559360" x="66675"/>
            <a:ext cy="244474" cx="24383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b" anchorCtr="0"/>
          <a:lstStyle>
            <a:lvl1pPr algn="l" rtl="0" marR="0" indent="0" marL="0">
              <a:spcBef>
                <a:spcPts val="0"/>
              </a:spcBef>
              <a:defRPr/>
            </a:lvl1pPr>
            <a:lvl2pPr algn="l" rtl="0" marR="0" indent="0" marL="457200">
              <a:spcBef>
                <a:spcPts val="0"/>
              </a:spcBef>
              <a:defRPr/>
            </a:lvl2pPr>
            <a:lvl3pPr algn="l" rtl="0" marR="0" indent="0" marL="914400">
              <a:spcBef>
                <a:spcPts val="0"/>
              </a:spcBef>
              <a:defRPr/>
            </a:lvl3pPr>
            <a:lvl4pPr algn="l" rtl="0" marR="0" indent="0" marL="1371600">
              <a:spcBef>
                <a:spcPts val="0"/>
              </a:spcBef>
              <a:defRPr/>
            </a:lvl4pPr>
            <a:lvl5pPr algn="l" rtl="0" marR="0" indent="0" marL="1828800">
              <a:spcBef>
                <a:spcPts val="0"/>
              </a:spcBef>
              <a:defRPr/>
            </a:lvl5pPr>
            <a:lvl6pPr algn="l" rtl="0" marR="0" indent="0" marL="2286000">
              <a:spcBef>
                <a:spcPts val="0"/>
              </a:spcBef>
              <a:defRPr/>
            </a:lvl6pPr>
            <a:lvl7pPr algn="l" rtl="0" marR="0" indent="0" marL="2743200">
              <a:spcBef>
                <a:spcPts val="0"/>
              </a:spcBef>
              <a:defRPr/>
            </a:lvl7pPr>
            <a:lvl8pPr algn="l" rtl="0" marR="0" indent="0" marL="3200400">
              <a:spcBef>
                <a:spcPts val="0"/>
              </a:spcBef>
              <a:defRPr/>
            </a:lvl8pPr>
            <a:lvl9pPr algn="l" rtl="0" marR="0" indent="0" marL="3657600">
              <a:spcBef>
                <a:spcPts val="0"/>
              </a:spcBef>
              <a:defRPr/>
            </a:lvl9pPr>
          </a:lstStyle>
          <a:p/>
        </p:txBody>
      </p:sp>
      <p:sp>
        <p:nvSpPr>
          <p:cNvPr id="152" name="Shape 152"/>
          <p:cNvSpPr txBox="1"/>
          <p:nvPr>
            <p:ph idx="12" type="sldNum"/>
          </p:nvPr>
        </p:nvSpPr>
        <p:spPr>
          <a:xfrm>
            <a:off y="6559360" x="8172450"/>
            <a:ext cy="244474" cx="914400"/>
          </a:xfrm>
          <a:prstGeom prst="rect">
            <a:avLst/>
          </a:prstGeom>
          <a:noFill/>
          <a:ln>
            <a:noFill/>
          </a:ln>
        </p:spPr>
        <p:txBody>
          <a:bodyPr bIns="45700" rIns="91425" lIns="91425" tIns="45700" anchor="t" anchorCtr="0">
            <a:noAutofit/>
          </a:bodyPr>
          <a:lstStyle>
            <a:lvl1pPr algn="r" rtl="0" marR="0" indent="0" marL="0">
              <a:spcBef>
                <a:spcPts val="0"/>
              </a:spcBef>
              <a:buNone/>
              <a:defRPr strike="noStrike" u="none" b="0" cap="none" baseline="0" sz="1200" i="0">
                <a:solidFill>
                  <a:schemeClr val="lt2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1pPr>
          </a:lstStyle>
          <a:p>
            <a:pPr lvl="0" indent="0" mar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/>
              <a:t>‹#›</a:t>
            </a:fld>
          </a:p>
        </p:txBody>
      </p:sp>
      <p:sp>
        <p:nvSpPr>
          <p:cNvPr id="153" name="Shape 153"/>
          <p:cNvSpPr txBox="1"/>
          <p:nvPr>
            <p:ph idx="11" type="ftr"/>
          </p:nvPr>
        </p:nvSpPr>
        <p:spPr>
          <a:xfrm>
            <a:off y="6558153" x="2995652"/>
            <a:ext cy="246887" cx="46481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b" anchorCtr="0"/>
          <a:lstStyle>
            <a:lvl1pPr algn="ctr" rtl="0" marR="0" indent="0" marL="0">
              <a:spcBef>
                <a:spcPts val="0"/>
              </a:spcBef>
              <a:defRPr/>
            </a:lvl1pPr>
            <a:lvl2pPr algn="l" rtl="0" marR="0" indent="0" marL="457200">
              <a:spcBef>
                <a:spcPts val="0"/>
              </a:spcBef>
              <a:defRPr/>
            </a:lvl2pPr>
            <a:lvl3pPr algn="l" rtl="0" marR="0" indent="0" marL="914400">
              <a:spcBef>
                <a:spcPts val="0"/>
              </a:spcBef>
              <a:defRPr/>
            </a:lvl3pPr>
            <a:lvl4pPr algn="l" rtl="0" marR="0" indent="0" marL="1371600">
              <a:spcBef>
                <a:spcPts val="0"/>
              </a:spcBef>
              <a:defRPr/>
            </a:lvl4pPr>
            <a:lvl5pPr algn="l" rtl="0" marR="0" indent="0" marL="1828800">
              <a:spcBef>
                <a:spcPts val="0"/>
              </a:spcBef>
              <a:defRPr/>
            </a:lvl5pPr>
            <a:lvl6pPr algn="l" rtl="0" marR="0" indent="0" marL="2286000">
              <a:spcBef>
                <a:spcPts val="0"/>
              </a:spcBef>
              <a:defRPr/>
            </a:lvl6pPr>
            <a:lvl7pPr algn="l" rtl="0" marR="0" indent="0" marL="2743200">
              <a:spcBef>
                <a:spcPts val="0"/>
              </a:spcBef>
              <a:defRPr/>
            </a:lvl7pPr>
            <a:lvl8pPr algn="l" rtl="0" marR="0" indent="0" marL="3200400">
              <a:spcBef>
                <a:spcPts val="0"/>
              </a:spcBef>
              <a:defRPr/>
            </a:lvl8pPr>
            <a:lvl9pPr algn="l" rtl="0" marR="0" indent="0" marL="3657600">
              <a:spcBef>
                <a:spcPts val="0"/>
              </a:spcBef>
              <a:defRPr/>
            </a:lvl9pPr>
          </a:lstStyle>
          <a:p/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Square with Caption">
    <p:spTree>
      <p:nvGrpSpPr>
        <p:cNvPr id="154" name="Shape 154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55" name="Shape 155"/>
          <p:cNvSpPr/>
          <p:nvPr>
            <p:ph idx="2" type="pic"/>
          </p:nvPr>
        </p:nvSpPr>
        <p:spPr>
          <a:xfrm>
            <a:off y="1600200" x="3050273"/>
            <a:ext cy="3200399" cx="3198126"/>
          </a:xfrm>
          <a:prstGeom prst="rect">
            <a:avLst/>
          </a:prstGeom>
          <a:noFill/>
          <a:ln w="38100" cap="sq">
            <a:solidFill>
              <a:schemeClr val="lt1"/>
            </a:solidFill>
            <a:prstDash val="solid"/>
            <a:miter/>
            <a:headEnd w="med" len="med" type="none"/>
            <a:tailEnd w="med" len="med" type="none"/>
          </a:ln>
        </p:spPr>
      </p:sp>
      <p:sp>
        <p:nvSpPr>
          <p:cNvPr id="156" name="Shape 156"/>
          <p:cNvSpPr txBox="1"/>
          <p:nvPr>
            <p:ph idx="1" type="body"/>
          </p:nvPr>
        </p:nvSpPr>
        <p:spPr>
          <a:xfrm>
            <a:off y="4876800" x="3048000"/>
            <a:ext cy="1295400" cx="32003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/>
          <a:lstStyle>
            <a:lvl1pPr algn="l" rtl="0" marR="0" indent="0" marL="0">
              <a:spcBef>
                <a:spcPts val="0"/>
              </a:spcBef>
              <a:buFont typeface="Libre Baskerville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157" name="Shape 157"/>
          <p:cNvSpPr txBox="1"/>
          <p:nvPr>
            <p:ph idx="10" type="dt"/>
          </p:nvPr>
        </p:nvSpPr>
        <p:spPr>
          <a:xfrm>
            <a:off y="6559360" x="66675"/>
            <a:ext cy="244474" cx="24383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b" anchorCtr="0"/>
          <a:lstStyle>
            <a:lvl1pPr algn="l" rtl="0" marR="0" indent="0" marL="0">
              <a:spcBef>
                <a:spcPts val="0"/>
              </a:spcBef>
              <a:defRPr/>
            </a:lvl1pPr>
            <a:lvl2pPr algn="l" rtl="0" marR="0" indent="0" marL="457200">
              <a:spcBef>
                <a:spcPts val="0"/>
              </a:spcBef>
              <a:defRPr/>
            </a:lvl2pPr>
            <a:lvl3pPr algn="l" rtl="0" marR="0" indent="0" marL="914400">
              <a:spcBef>
                <a:spcPts val="0"/>
              </a:spcBef>
              <a:defRPr/>
            </a:lvl3pPr>
            <a:lvl4pPr algn="l" rtl="0" marR="0" indent="0" marL="1371600">
              <a:spcBef>
                <a:spcPts val="0"/>
              </a:spcBef>
              <a:defRPr/>
            </a:lvl4pPr>
            <a:lvl5pPr algn="l" rtl="0" marR="0" indent="0" marL="1828800">
              <a:spcBef>
                <a:spcPts val="0"/>
              </a:spcBef>
              <a:defRPr/>
            </a:lvl5pPr>
            <a:lvl6pPr algn="l" rtl="0" marR="0" indent="0" marL="2286000">
              <a:spcBef>
                <a:spcPts val="0"/>
              </a:spcBef>
              <a:defRPr/>
            </a:lvl6pPr>
            <a:lvl7pPr algn="l" rtl="0" marR="0" indent="0" marL="2743200">
              <a:spcBef>
                <a:spcPts val="0"/>
              </a:spcBef>
              <a:defRPr/>
            </a:lvl7pPr>
            <a:lvl8pPr algn="l" rtl="0" marR="0" indent="0" marL="3200400">
              <a:spcBef>
                <a:spcPts val="0"/>
              </a:spcBef>
              <a:defRPr/>
            </a:lvl8pPr>
            <a:lvl9pPr algn="l" rtl="0" marR="0" indent="0" marL="3657600">
              <a:spcBef>
                <a:spcPts val="0"/>
              </a:spcBef>
              <a:defRPr/>
            </a:lvl9pPr>
          </a:lstStyle>
          <a:p/>
        </p:txBody>
      </p:sp>
      <p:sp>
        <p:nvSpPr>
          <p:cNvPr id="158" name="Shape 158"/>
          <p:cNvSpPr txBox="1"/>
          <p:nvPr>
            <p:ph idx="12" type="sldNum"/>
          </p:nvPr>
        </p:nvSpPr>
        <p:spPr>
          <a:xfrm>
            <a:off y="6559360" x="8172450"/>
            <a:ext cy="244474" cx="914400"/>
          </a:xfrm>
          <a:prstGeom prst="rect">
            <a:avLst/>
          </a:prstGeom>
          <a:noFill/>
          <a:ln>
            <a:noFill/>
          </a:ln>
        </p:spPr>
        <p:txBody>
          <a:bodyPr bIns="45700" rIns="91425" lIns="91425" tIns="45700" anchor="t" anchorCtr="0">
            <a:noAutofit/>
          </a:bodyPr>
          <a:lstStyle>
            <a:lvl1pPr algn="r" rtl="0" marR="0" indent="0" marL="0">
              <a:spcBef>
                <a:spcPts val="0"/>
              </a:spcBef>
              <a:buNone/>
              <a:defRPr strike="noStrike" u="none" b="0" cap="none" baseline="0" sz="1200" i="0">
                <a:solidFill>
                  <a:schemeClr val="lt2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1pPr>
          </a:lstStyle>
          <a:p>
            <a:pPr lvl="0" indent="0" mar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/>
              <a:t>‹#›</a:t>
            </a:fld>
          </a:p>
        </p:txBody>
      </p:sp>
      <p:sp>
        <p:nvSpPr>
          <p:cNvPr id="159" name="Shape 159"/>
          <p:cNvSpPr txBox="1"/>
          <p:nvPr>
            <p:ph idx="11" type="ftr"/>
          </p:nvPr>
        </p:nvSpPr>
        <p:spPr>
          <a:xfrm>
            <a:off y="6558153" x="2995652"/>
            <a:ext cy="246887" cx="46481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b" anchorCtr="0"/>
          <a:lstStyle>
            <a:lvl1pPr algn="ctr" rtl="0" marR="0" indent="0" marL="0">
              <a:spcBef>
                <a:spcPts val="0"/>
              </a:spcBef>
              <a:defRPr/>
            </a:lvl1pPr>
            <a:lvl2pPr algn="l" rtl="0" marR="0" indent="0" marL="457200">
              <a:spcBef>
                <a:spcPts val="0"/>
              </a:spcBef>
              <a:defRPr/>
            </a:lvl2pPr>
            <a:lvl3pPr algn="l" rtl="0" marR="0" indent="0" marL="914400">
              <a:spcBef>
                <a:spcPts val="0"/>
              </a:spcBef>
              <a:defRPr/>
            </a:lvl3pPr>
            <a:lvl4pPr algn="l" rtl="0" marR="0" indent="0" marL="1371600">
              <a:spcBef>
                <a:spcPts val="0"/>
              </a:spcBef>
              <a:defRPr/>
            </a:lvl4pPr>
            <a:lvl5pPr algn="l" rtl="0" marR="0" indent="0" marL="1828800">
              <a:spcBef>
                <a:spcPts val="0"/>
              </a:spcBef>
              <a:defRPr/>
            </a:lvl5pPr>
            <a:lvl6pPr algn="l" rtl="0" marR="0" indent="0" marL="2286000">
              <a:spcBef>
                <a:spcPts val="0"/>
              </a:spcBef>
              <a:defRPr/>
            </a:lvl6pPr>
            <a:lvl7pPr algn="l" rtl="0" marR="0" indent="0" marL="2743200">
              <a:spcBef>
                <a:spcPts val="0"/>
              </a:spcBef>
              <a:defRPr/>
            </a:lvl7pPr>
            <a:lvl8pPr algn="l" rtl="0" marR="0" indent="0" marL="3200400">
              <a:spcBef>
                <a:spcPts val="0"/>
              </a:spcBef>
              <a:defRPr/>
            </a:lvl8pPr>
            <a:lvl9pPr algn="l" rtl="0" marR="0" indent="0" marL="3657600">
              <a:spcBef>
                <a:spcPts val="0"/>
              </a:spcBef>
              <a:defRPr/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woColTx">
  <p:cSld name="Portrait with Caption">
    <p:spTree>
      <p:nvGrpSpPr>
        <p:cNvPr id="23" name="Shape 23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24" name="Shape 24"/>
          <p:cNvSpPr/>
          <p:nvPr>
            <p:ph idx="2" type="pic"/>
          </p:nvPr>
        </p:nvSpPr>
        <p:spPr>
          <a:xfrm>
            <a:off y="233240" x="419375"/>
            <a:ext cy="6172199" cx="4640304"/>
          </a:xfrm>
          <a:prstGeom prst="rect">
            <a:avLst/>
          </a:prstGeom>
          <a:noFill/>
          <a:ln w="38100" cap="sq">
            <a:solidFill>
              <a:schemeClr val="lt1"/>
            </a:solidFill>
            <a:prstDash val="solid"/>
            <a:miter/>
            <a:headEnd w="med" len="med" type="none"/>
            <a:tailEnd w="med" len="med" type="none"/>
          </a:ln>
        </p:spPr>
      </p:sp>
      <p:sp>
        <p:nvSpPr>
          <p:cNvPr id="25" name="Shape 25"/>
          <p:cNvSpPr txBox="1"/>
          <p:nvPr>
            <p:ph idx="1" type="body"/>
          </p:nvPr>
        </p:nvSpPr>
        <p:spPr>
          <a:xfrm>
            <a:off y="3048000" x="5257800"/>
            <a:ext cy="3352799" cx="35052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b" anchorCtr="0"/>
          <a:lstStyle>
            <a:lvl1pPr algn="l" rtl="0" marR="0" indent="0" marL="0">
              <a:spcBef>
                <a:spcPts val="360"/>
              </a:spcBef>
              <a:buClr>
                <a:schemeClr val="lt1"/>
              </a:buClr>
              <a:buFont typeface="Libre Baskerville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26" name="Shape 26"/>
          <p:cNvSpPr txBox="1"/>
          <p:nvPr>
            <p:ph idx="10" type="dt"/>
          </p:nvPr>
        </p:nvSpPr>
        <p:spPr>
          <a:xfrm>
            <a:off y="6559360" x="66675"/>
            <a:ext cy="244474" cx="24383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b" anchorCtr="0"/>
          <a:lstStyle>
            <a:lvl1pPr algn="l" rtl="0" marR="0" indent="0" marL="0">
              <a:spcBef>
                <a:spcPts val="0"/>
              </a:spcBef>
              <a:defRPr/>
            </a:lvl1pPr>
            <a:lvl2pPr algn="l" rtl="0" marR="0" indent="0" marL="457200">
              <a:spcBef>
                <a:spcPts val="0"/>
              </a:spcBef>
              <a:defRPr/>
            </a:lvl2pPr>
            <a:lvl3pPr algn="l" rtl="0" marR="0" indent="0" marL="914400">
              <a:spcBef>
                <a:spcPts val="0"/>
              </a:spcBef>
              <a:defRPr/>
            </a:lvl3pPr>
            <a:lvl4pPr algn="l" rtl="0" marR="0" indent="0" marL="1371600">
              <a:spcBef>
                <a:spcPts val="0"/>
              </a:spcBef>
              <a:defRPr/>
            </a:lvl4pPr>
            <a:lvl5pPr algn="l" rtl="0" marR="0" indent="0" marL="1828800">
              <a:spcBef>
                <a:spcPts val="0"/>
              </a:spcBef>
              <a:defRPr/>
            </a:lvl5pPr>
            <a:lvl6pPr algn="l" rtl="0" marR="0" indent="0" marL="2286000">
              <a:spcBef>
                <a:spcPts val="0"/>
              </a:spcBef>
              <a:defRPr/>
            </a:lvl6pPr>
            <a:lvl7pPr algn="l" rtl="0" marR="0" indent="0" marL="2743200">
              <a:spcBef>
                <a:spcPts val="0"/>
              </a:spcBef>
              <a:defRPr/>
            </a:lvl7pPr>
            <a:lvl8pPr algn="l" rtl="0" marR="0" indent="0" marL="3200400">
              <a:spcBef>
                <a:spcPts val="0"/>
              </a:spcBef>
              <a:defRPr/>
            </a:lvl8pPr>
            <a:lvl9pPr algn="l" rtl="0" marR="0" indent="0" marL="3657600">
              <a:spcBef>
                <a:spcPts val="0"/>
              </a:spcBef>
              <a:defRPr/>
            </a:lvl9pPr>
          </a:lstStyle>
          <a:p/>
        </p:txBody>
      </p:sp>
      <p:sp>
        <p:nvSpPr>
          <p:cNvPr id="27" name="Shape 27"/>
          <p:cNvSpPr txBox="1"/>
          <p:nvPr>
            <p:ph idx="12" type="sldNum"/>
          </p:nvPr>
        </p:nvSpPr>
        <p:spPr>
          <a:xfrm>
            <a:off y="6559360" x="8172450"/>
            <a:ext cy="244474" cx="914400"/>
          </a:xfrm>
          <a:prstGeom prst="rect">
            <a:avLst/>
          </a:prstGeom>
          <a:noFill/>
          <a:ln>
            <a:noFill/>
          </a:ln>
        </p:spPr>
        <p:txBody>
          <a:bodyPr bIns="45700" rIns="91425" lIns="91425" tIns="45700" anchor="t" anchorCtr="0">
            <a:noAutofit/>
          </a:bodyPr>
          <a:lstStyle>
            <a:lvl1pPr algn="r" rtl="0" marR="0" indent="0" marL="0">
              <a:spcBef>
                <a:spcPts val="0"/>
              </a:spcBef>
              <a:buNone/>
              <a:defRPr strike="noStrike" u="none" b="0" cap="none" baseline="0" sz="1200" i="0">
                <a:solidFill>
                  <a:schemeClr val="lt2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1pPr>
          </a:lstStyle>
          <a:p>
            <a:pPr lvl="0" indent="0" mar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/>
              <a:t>‹#›</a:t>
            </a:fld>
          </a:p>
        </p:txBody>
      </p:sp>
      <p:sp>
        <p:nvSpPr>
          <p:cNvPr id="28" name="Shape 28"/>
          <p:cNvSpPr txBox="1"/>
          <p:nvPr>
            <p:ph idx="11" type="ftr"/>
          </p:nvPr>
        </p:nvSpPr>
        <p:spPr>
          <a:xfrm>
            <a:off y="6558153" x="2995652"/>
            <a:ext cy="246887" cx="46481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b" anchorCtr="0"/>
          <a:lstStyle>
            <a:lvl1pPr algn="ctr" rtl="0" marR="0" indent="0" marL="0">
              <a:spcBef>
                <a:spcPts val="0"/>
              </a:spcBef>
              <a:defRPr/>
            </a:lvl1pPr>
            <a:lvl2pPr algn="l" rtl="0" marR="0" indent="0" marL="457200">
              <a:spcBef>
                <a:spcPts val="0"/>
              </a:spcBef>
              <a:defRPr/>
            </a:lvl2pPr>
            <a:lvl3pPr algn="l" rtl="0" marR="0" indent="0" marL="914400">
              <a:spcBef>
                <a:spcPts val="0"/>
              </a:spcBef>
              <a:defRPr/>
            </a:lvl3pPr>
            <a:lvl4pPr algn="l" rtl="0" marR="0" indent="0" marL="1371600">
              <a:spcBef>
                <a:spcPts val="0"/>
              </a:spcBef>
              <a:defRPr/>
            </a:lvl4pPr>
            <a:lvl5pPr algn="l" rtl="0" marR="0" indent="0" marL="1828800">
              <a:spcBef>
                <a:spcPts val="0"/>
              </a:spcBef>
              <a:defRPr/>
            </a:lvl5pPr>
            <a:lvl6pPr algn="l" rtl="0" marR="0" indent="0" marL="2286000">
              <a:spcBef>
                <a:spcPts val="0"/>
              </a:spcBef>
              <a:defRPr/>
            </a:lvl6pPr>
            <a:lvl7pPr algn="l" rtl="0" marR="0" indent="0" marL="2743200">
              <a:spcBef>
                <a:spcPts val="0"/>
              </a:spcBef>
              <a:defRPr/>
            </a:lvl7pPr>
            <a:lvl8pPr algn="l" rtl="0" marR="0" indent="0" marL="3200400">
              <a:spcBef>
                <a:spcPts val="0"/>
              </a:spcBef>
              <a:defRPr/>
            </a:lvl8pPr>
            <a:lvl9pPr algn="l" rtl="0" marR="0" indent="0" marL="3657600">
              <a:spcBef>
                <a:spcPts val="0"/>
              </a:spcBef>
              <a:defRPr/>
            </a:lvl9pPr>
          </a:lstStyle>
          <a:p/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2-Up Square with Caption">
    <p:spTree>
      <p:nvGrpSpPr>
        <p:cNvPr id="160" name="Shape 160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61" name="Shape 161"/>
          <p:cNvSpPr/>
          <p:nvPr>
            <p:ph idx="2" type="pic"/>
          </p:nvPr>
        </p:nvSpPr>
        <p:spPr>
          <a:xfrm>
            <a:off y="1371600" x="4955273"/>
            <a:ext cy="3200399" cx="3198126"/>
          </a:xfrm>
          <a:prstGeom prst="rect">
            <a:avLst/>
          </a:prstGeom>
          <a:noFill/>
          <a:ln w="38100" cap="sq">
            <a:solidFill>
              <a:schemeClr val="lt1"/>
            </a:solidFill>
            <a:prstDash val="solid"/>
            <a:miter/>
            <a:headEnd w="med" len="med" type="none"/>
            <a:tailEnd w="med" len="med" type="none"/>
          </a:ln>
        </p:spPr>
      </p:sp>
      <p:sp>
        <p:nvSpPr>
          <p:cNvPr id="162" name="Shape 162"/>
          <p:cNvSpPr/>
          <p:nvPr>
            <p:ph idx="3" type="pic"/>
          </p:nvPr>
        </p:nvSpPr>
        <p:spPr>
          <a:xfrm>
            <a:off y="1371600" x="1143000"/>
            <a:ext cy="3200399" cx="3198126"/>
          </a:xfrm>
          <a:prstGeom prst="rect">
            <a:avLst/>
          </a:prstGeom>
          <a:noFill/>
          <a:ln w="38100" cap="sq">
            <a:solidFill>
              <a:schemeClr val="lt1"/>
            </a:solidFill>
            <a:prstDash val="solid"/>
            <a:miter/>
            <a:headEnd w="med" len="med" type="none"/>
            <a:tailEnd w="med" len="med" type="none"/>
          </a:ln>
        </p:spPr>
      </p:sp>
      <p:sp>
        <p:nvSpPr>
          <p:cNvPr id="163" name="Shape 163"/>
          <p:cNvSpPr txBox="1"/>
          <p:nvPr>
            <p:ph idx="1" type="body"/>
          </p:nvPr>
        </p:nvSpPr>
        <p:spPr>
          <a:xfrm>
            <a:off y="4648200" x="4953000"/>
            <a:ext cy="1295400" cx="32003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/>
          <a:lstStyle>
            <a:lvl1pPr algn="l" rtl="0" marR="0" indent="0" marL="0">
              <a:spcBef>
                <a:spcPts val="0"/>
              </a:spcBef>
              <a:buFont typeface="Libre Baskerville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164" name="Shape 164"/>
          <p:cNvSpPr txBox="1"/>
          <p:nvPr>
            <p:ph idx="4" type="body"/>
          </p:nvPr>
        </p:nvSpPr>
        <p:spPr>
          <a:xfrm>
            <a:off y="4648200" x="1143000"/>
            <a:ext cy="1295400" cx="32003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/>
          <a:lstStyle>
            <a:lvl1pPr algn="l" rtl="0" marR="0" indent="0" marL="0">
              <a:spcBef>
                <a:spcPts val="0"/>
              </a:spcBef>
              <a:buFont typeface="Libre Baskerville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165" name="Shape 165"/>
          <p:cNvSpPr txBox="1"/>
          <p:nvPr>
            <p:ph idx="10" type="dt"/>
          </p:nvPr>
        </p:nvSpPr>
        <p:spPr>
          <a:xfrm>
            <a:off y="6559360" x="66675"/>
            <a:ext cy="244474" cx="24383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b" anchorCtr="0"/>
          <a:lstStyle>
            <a:lvl1pPr algn="l" rtl="0" marR="0" indent="0" marL="0">
              <a:spcBef>
                <a:spcPts val="0"/>
              </a:spcBef>
              <a:defRPr/>
            </a:lvl1pPr>
            <a:lvl2pPr algn="l" rtl="0" marR="0" indent="0" marL="457200">
              <a:spcBef>
                <a:spcPts val="0"/>
              </a:spcBef>
              <a:defRPr/>
            </a:lvl2pPr>
            <a:lvl3pPr algn="l" rtl="0" marR="0" indent="0" marL="914400">
              <a:spcBef>
                <a:spcPts val="0"/>
              </a:spcBef>
              <a:defRPr/>
            </a:lvl3pPr>
            <a:lvl4pPr algn="l" rtl="0" marR="0" indent="0" marL="1371600">
              <a:spcBef>
                <a:spcPts val="0"/>
              </a:spcBef>
              <a:defRPr/>
            </a:lvl4pPr>
            <a:lvl5pPr algn="l" rtl="0" marR="0" indent="0" marL="1828800">
              <a:spcBef>
                <a:spcPts val="0"/>
              </a:spcBef>
              <a:defRPr/>
            </a:lvl5pPr>
            <a:lvl6pPr algn="l" rtl="0" marR="0" indent="0" marL="2286000">
              <a:spcBef>
                <a:spcPts val="0"/>
              </a:spcBef>
              <a:defRPr/>
            </a:lvl6pPr>
            <a:lvl7pPr algn="l" rtl="0" marR="0" indent="0" marL="2743200">
              <a:spcBef>
                <a:spcPts val="0"/>
              </a:spcBef>
              <a:defRPr/>
            </a:lvl7pPr>
            <a:lvl8pPr algn="l" rtl="0" marR="0" indent="0" marL="3200400">
              <a:spcBef>
                <a:spcPts val="0"/>
              </a:spcBef>
              <a:defRPr/>
            </a:lvl8pPr>
            <a:lvl9pPr algn="l" rtl="0" marR="0" indent="0" marL="3657600">
              <a:spcBef>
                <a:spcPts val="0"/>
              </a:spcBef>
              <a:defRPr/>
            </a:lvl9pPr>
          </a:lstStyle>
          <a:p/>
        </p:txBody>
      </p:sp>
      <p:sp>
        <p:nvSpPr>
          <p:cNvPr id="166" name="Shape 166"/>
          <p:cNvSpPr txBox="1"/>
          <p:nvPr>
            <p:ph idx="12" type="sldNum"/>
          </p:nvPr>
        </p:nvSpPr>
        <p:spPr>
          <a:xfrm>
            <a:off y="6559360" x="8172450"/>
            <a:ext cy="244474" cx="914400"/>
          </a:xfrm>
          <a:prstGeom prst="rect">
            <a:avLst/>
          </a:prstGeom>
          <a:noFill/>
          <a:ln>
            <a:noFill/>
          </a:ln>
        </p:spPr>
        <p:txBody>
          <a:bodyPr bIns="45700" rIns="91425" lIns="91425" tIns="45700" anchor="t" anchorCtr="0">
            <a:noAutofit/>
          </a:bodyPr>
          <a:lstStyle>
            <a:lvl1pPr algn="r" rtl="0" marR="0" indent="0" marL="0">
              <a:spcBef>
                <a:spcPts val="0"/>
              </a:spcBef>
              <a:buNone/>
              <a:defRPr strike="noStrike" u="none" b="0" cap="none" baseline="0" sz="1200" i="0">
                <a:solidFill>
                  <a:schemeClr val="lt2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1pPr>
          </a:lstStyle>
          <a:p>
            <a:pPr lvl="0" indent="0" mar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/>
              <a:t>‹#›</a:t>
            </a:fld>
          </a:p>
        </p:txBody>
      </p:sp>
      <p:sp>
        <p:nvSpPr>
          <p:cNvPr id="167" name="Shape 167"/>
          <p:cNvSpPr txBox="1"/>
          <p:nvPr>
            <p:ph idx="11" type="ftr"/>
          </p:nvPr>
        </p:nvSpPr>
        <p:spPr>
          <a:xfrm>
            <a:off y="6558153" x="2995652"/>
            <a:ext cy="246887" cx="46481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b" anchorCtr="0"/>
          <a:lstStyle>
            <a:lvl1pPr algn="ctr" rtl="0" marR="0" indent="0" marL="0">
              <a:spcBef>
                <a:spcPts val="0"/>
              </a:spcBef>
              <a:defRPr/>
            </a:lvl1pPr>
            <a:lvl2pPr algn="l" rtl="0" marR="0" indent="0" marL="457200">
              <a:spcBef>
                <a:spcPts val="0"/>
              </a:spcBef>
              <a:defRPr/>
            </a:lvl2pPr>
            <a:lvl3pPr algn="l" rtl="0" marR="0" indent="0" marL="914400">
              <a:spcBef>
                <a:spcPts val="0"/>
              </a:spcBef>
              <a:defRPr/>
            </a:lvl3pPr>
            <a:lvl4pPr algn="l" rtl="0" marR="0" indent="0" marL="1371600">
              <a:spcBef>
                <a:spcPts val="0"/>
              </a:spcBef>
              <a:defRPr/>
            </a:lvl4pPr>
            <a:lvl5pPr algn="l" rtl="0" marR="0" indent="0" marL="1828800">
              <a:spcBef>
                <a:spcPts val="0"/>
              </a:spcBef>
              <a:defRPr/>
            </a:lvl5pPr>
            <a:lvl6pPr algn="l" rtl="0" marR="0" indent="0" marL="2286000">
              <a:spcBef>
                <a:spcPts val="0"/>
              </a:spcBef>
              <a:defRPr/>
            </a:lvl6pPr>
            <a:lvl7pPr algn="l" rtl="0" marR="0" indent="0" marL="2743200">
              <a:spcBef>
                <a:spcPts val="0"/>
              </a:spcBef>
              <a:defRPr/>
            </a:lvl7pPr>
            <a:lvl8pPr algn="l" rtl="0" marR="0" indent="0" marL="3200400">
              <a:spcBef>
                <a:spcPts val="0"/>
              </a:spcBef>
              <a:defRPr/>
            </a:lvl8pPr>
            <a:lvl9pPr algn="l" rtl="0" marR="0" indent="0" marL="3657600">
              <a:spcBef>
                <a:spcPts val="0"/>
              </a:spcBef>
              <a:defRPr/>
            </a:lvl9pPr>
          </a:lstStyle>
          <a:p/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Panorama">
    <p:spTree>
      <p:nvGrpSpPr>
        <p:cNvPr id="168" name="Shape 168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69" name="Shape 169"/>
          <p:cNvSpPr/>
          <p:nvPr>
            <p:ph idx="2" type="pic"/>
          </p:nvPr>
        </p:nvSpPr>
        <p:spPr>
          <a:xfrm>
            <a:off y="2057400" x="457200"/>
            <a:ext cy="2743199" cx="8229600"/>
          </a:xfrm>
          <a:prstGeom prst="rect">
            <a:avLst/>
          </a:prstGeom>
          <a:noFill/>
          <a:ln w="38100" cap="sq">
            <a:solidFill>
              <a:schemeClr val="lt1"/>
            </a:solidFill>
            <a:prstDash val="solid"/>
            <a:miter/>
            <a:headEnd w="med" len="med" type="none"/>
            <a:tailEnd w="med" len="med" type="none"/>
          </a:ln>
        </p:spPr>
      </p:sp>
      <p:sp>
        <p:nvSpPr>
          <p:cNvPr id="170" name="Shape 170"/>
          <p:cNvSpPr txBox="1"/>
          <p:nvPr>
            <p:ph idx="1" type="body"/>
          </p:nvPr>
        </p:nvSpPr>
        <p:spPr>
          <a:xfrm>
            <a:off y="4876800" x="457200"/>
            <a:ext cy="1447800" cx="82296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/>
          <a:lstStyle>
            <a:lvl1pPr algn="l" rtl="0" marR="0" indent="0" marL="0">
              <a:spcBef>
                <a:spcPts val="0"/>
              </a:spcBef>
              <a:buFont typeface="Libre Baskerville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171" name="Shape 171"/>
          <p:cNvSpPr txBox="1"/>
          <p:nvPr>
            <p:ph idx="10" type="dt"/>
          </p:nvPr>
        </p:nvSpPr>
        <p:spPr>
          <a:xfrm>
            <a:off y="6559360" x="66675"/>
            <a:ext cy="244474" cx="24383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b" anchorCtr="0"/>
          <a:lstStyle>
            <a:lvl1pPr algn="l" rtl="0" marR="0" indent="0" marL="0">
              <a:spcBef>
                <a:spcPts val="0"/>
              </a:spcBef>
              <a:defRPr/>
            </a:lvl1pPr>
            <a:lvl2pPr algn="l" rtl="0" marR="0" indent="0" marL="457200">
              <a:spcBef>
                <a:spcPts val="0"/>
              </a:spcBef>
              <a:defRPr/>
            </a:lvl2pPr>
            <a:lvl3pPr algn="l" rtl="0" marR="0" indent="0" marL="914400">
              <a:spcBef>
                <a:spcPts val="0"/>
              </a:spcBef>
              <a:defRPr/>
            </a:lvl3pPr>
            <a:lvl4pPr algn="l" rtl="0" marR="0" indent="0" marL="1371600">
              <a:spcBef>
                <a:spcPts val="0"/>
              </a:spcBef>
              <a:defRPr/>
            </a:lvl4pPr>
            <a:lvl5pPr algn="l" rtl="0" marR="0" indent="0" marL="1828800">
              <a:spcBef>
                <a:spcPts val="0"/>
              </a:spcBef>
              <a:defRPr/>
            </a:lvl5pPr>
            <a:lvl6pPr algn="l" rtl="0" marR="0" indent="0" marL="2286000">
              <a:spcBef>
                <a:spcPts val="0"/>
              </a:spcBef>
              <a:defRPr/>
            </a:lvl6pPr>
            <a:lvl7pPr algn="l" rtl="0" marR="0" indent="0" marL="2743200">
              <a:spcBef>
                <a:spcPts val="0"/>
              </a:spcBef>
              <a:defRPr/>
            </a:lvl7pPr>
            <a:lvl8pPr algn="l" rtl="0" marR="0" indent="0" marL="3200400">
              <a:spcBef>
                <a:spcPts val="0"/>
              </a:spcBef>
              <a:defRPr/>
            </a:lvl8pPr>
            <a:lvl9pPr algn="l" rtl="0" marR="0" indent="0" marL="3657600">
              <a:spcBef>
                <a:spcPts val="0"/>
              </a:spcBef>
              <a:defRPr/>
            </a:lvl9pPr>
          </a:lstStyle>
          <a:p/>
        </p:txBody>
      </p:sp>
      <p:sp>
        <p:nvSpPr>
          <p:cNvPr id="172" name="Shape 172"/>
          <p:cNvSpPr txBox="1"/>
          <p:nvPr>
            <p:ph idx="12" type="sldNum"/>
          </p:nvPr>
        </p:nvSpPr>
        <p:spPr>
          <a:xfrm>
            <a:off y="6559360" x="8172450"/>
            <a:ext cy="244474" cx="914400"/>
          </a:xfrm>
          <a:prstGeom prst="rect">
            <a:avLst/>
          </a:prstGeom>
          <a:noFill/>
          <a:ln>
            <a:noFill/>
          </a:ln>
        </p:spPr>
        <p:txBody>
          <a:bodyPr bIns="45700" rIns="91425" lIns="91425" tIns="45700" anchor="t" anchorCtr="0">
            <a:noAutofit/>
          </a:bodyPr>
          <a:lstStyle>
            <a:lvl1pPr algn="r" rtl="0" marR="0" indent="0" marL="0">
              <a:spcBef>
                <a:spcPts val="0"/>
              </a:spcBef>
              <a:buNone/>
              <a:defRPr strike="noStrike" u="none" b="0" cap="none" baseline="0" sz="1200" i="0">
                <a:solidFill>
                  <a:schemeClr val="lt2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1pPr>
          </a:lstStyle>
          <a:p>
            <a:pPr lvl="0" indent="0" mar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/>
              <a:t>‹#›</a:t>
            </a:fld>
          </a:p>
        </p:txBody>
      </p:sp>
      <p:sp>
        <p:nvSpPr>
          <p:cNvPr id="173" name="Shape 173"/>
          <p:cNvSpPr txBox="1"/>
          <p:nvPr>
            <p:ph idx="11" type="ftr"/>
          </p:nvPr>
        </p:nvSpPr>
        <p:spPr>
          <a:xfrm>
            <a:off y="6558153" x="2995652"/>
            <a:ext cy="246887" cx="46481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b" anchorCtr="0"/>
          <a:lstStyle>
            <a:lvl1pPr algn="ctr" rtl="0" marR="0" indent="0" marL="0">
              <a:spcBef>
                <a:spcPts val="0"/>
              </a:spcBef>
              <a:defRPr/>
            </a:lvl1pPr>
            <a:lvl2pPr algn="l" rtl="0" marR="0" indent="0" marL="457200">
              <a:spcBef>
                <a:spcPts val="0"/>
              </a:spcBef>
              <a:defRPr/>
            </a:lvl2pPr>
            <a:lvl3pPr algn="l" rtl="0" marR="0" indent="0" marL="914400">
              <a:spcBef>
                <a:spcPts val="0"/>
              </a:spcBef>
              <a:defRPr/>
            </a:lvl3pPr>
            <a:lvl4pPr algn="l" rtl="0" marR="0" indent="0" marL="1371600">
              <a:spcBef>
                <a:spcPts val="0"/>
              </a:spcBef>
              <a:defRPr/>
            </a:lvl4pPr>
            <a:lvl5pPr algn="l" rtl="0" marR="0" indent="0" marL="1828800">
              <a:spcBef>
                <a:spcPts val="0"/>
              </a:spcBef>
              <a:defRPr/>
            </a:lvl5pPr>
            <a:lvl6pPr algn="l" rtl="0" marR="0" indent="0" marL="2286000">
              <a:spcBef>
                <a:spcPts val="0"/>
              </a:spcBef>
              <a:defRPr/>
            </a:lvl6pPr>
            <a:lvl7pPr algn="l" rtl="0" marR="0" indent="0" marL="2743200">
              <a:spcBef>
                <a:spcPts val="0"/>
              </a:spcBef>
              <a:defRPr/>
            </a:lvl7pPr>
            <a:lvl8pPr algn="l" rtl="0" marR="0" indent="0" marL="3200400">
              <a:spcBef>
                <a:spcPts val="0"/>
              </a:spcBef>
              <a:defRPr/>
            </a:lvl8pPr>
            <a:lvl9pPr algn="l" rtl="0" marR="0" indent="0" marL="3657600">
              <a:spcBef>
                <a:spcPts val="0"/>
              </a:spcBef>
              <a:defRPr/>
            </a:lvl9pPr>
          </a:lstStyle>
          <a:p/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obj">
  <p:cSld name="Title and Content">
    <p:spTree>
      <p:nvGrpSpPr>
        <p:cNvPr id="174" name="Shape 174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75" name="Shape 175"/>
          <p:cNvSpPr txBox="1"/>
          <p:nvPr>
            <p:ph type="title"/>
          </p:nvPr>
        </p:nvSpPr>
        <p:spPr>
          <a:xfrm>
            <a:off y="274637" x="457200"/>
            <a:ext cy="1249361" cx="82296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/>
          <a:lstStyle>
            <a:lvl1pPr algn="l" rtl="0">
              <a:spcBef>
                <a:spcPts val="0"/>
              </a:spcBef>
              <a:buClr>
                <a:schemeClr val="lt2"/>
              </a:buClr>
              <a:buFont typeface="Libre Baskerville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176" name="Shape 176"/>
          <p:cNvSpPr txBox="1"/>
          <p:nvPr>
            <p:ph idx="1" type="body"/>
          </p:nvPr>
        </p:nvSpPr>
        <p:spPr>
          <a:xfrm>
            <a:off y="1600200" x="457200"/>
            <a:ext cy="4525963" cx="82296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/>
          <a:lstStyle>
            <a:lvl1pPr algn="l" rtl="0" indent="-190500" marL="342900">
              <a:spcBef>
                <a:spcPts val="480"/>
              </a:spcBef>
              <a:buClr>
                <a:schemeClr val="lt1"/>
              </a:buClr>
              <a:buFont typeface="Libre Baskerville"/>
              <a:buChar char="•"/>
              <a:defRPr/>
            </a:lvl1pPr>
            <a:lvl2pPr algn="l" rtl="0" indent="-133350" marL="742950">
              <a:spcBef>
                <a:spcPts val="480"/>
              </a:spcBef>
              <a:buClr>
                <a:schemeClr val="lt1"/>
              </a:buClr>
              <a:buFont typeface="Libre Baskerville"/>
              <a:buChar char="–"/>
              <a:defRPr/>
            </a:lvl2pPr>
            <a:lvl3pPr algn="l" rtl="0" indent="-101600" marL="1143000">
              <a:spcBef>
                <a:spcPts val="400"/>
              </a:spcBef>
              <a:buClr>
                <a:schemeClr val="lt1"/>
              </a:buClr>
              <a:buFont typeface="Libre Baskerville"/>
              <a:buChar char="•"/>
              <a:defRPr/>
            </a:lvl3pPr>
            <a:lvl4pPr algn="l" rtl="0" indent="-114300" marL="1600200">
              <a:spcBef>
                <a:spcPts val="360"/>
              </a:spcBef>
              <a:buClr>
                <a:schemeClr val="lt1"/>
              </a:buClr>
              <a:buFont typeface="Libre Baskerville"/>
              <a:buChar char="–"/>
              <a:defRPr/>
            </a:lvl4pPr>
            <a:lvl5pPr algn="l" rtl="0" indent="-127000" marL="2057400">
              <a:spcBef>
                <a:spcPts val="320"/>
              </a:spcBef>
              <a:buClr>
                <a:schemeClr val="lt1"/>
              </a:buClr>
              <a:buFont typeface="Libre Baskerville"/>
              <a:buChar char="»"/>
              <a:defRPr/>
            </a:lvl5pPr>
            <a:lvl6pPr algn="l" rtl="0" indent="-101600" marL="2514600">
              <a:spcBef>
                <a:spcPts val="400"/>
              </a:spcBef>
              <a:buClr>
                <a:schemeClr val="lt1"/>
              </a:buClr>
              <a:buFont typeface="Libre Baskerville"/>
              <a:buChar char="•"/>
              <a:defRPr/>
            </a:lvl6pPr>
            <a:lvl7pPr algn="l" rtl="0" indent="-101600" marL="2971800">
              <a:spcBef>
                <a:spcPts val="400"/>
              </a:spcBef>
              <a:buClr>
                <a:schemeClr val="lt1"/>
              </a:buClr>
              <a:buFont typeface="Libre Baskerville"/>
              <a:buChar char="•"/>
              <a:defRPr/>
            </a:lvl7pPr>
            <a:lvl8pPr algn="l" rtl="0" indent="-101600" marL="3429000">
              <a:spcBef>
                <a:spcPts val="400"/>
              </a:spcBef>
              <a:buClr>
                <a:schemeClr val="lt1"/>
              </a:buClr>
              <a:buFont typeface="Libre Baskerville"/>
              <a:buChar char="•"/>
              <a:defRPr/>
            </a:lvl8pPr>
            <a:lvl9pPr algn="l" rtl="0" indent="-101600" marL="3886200">
              <a:spcBef>
                <a:spcPts val="400"/>
              </a:spcBef>
              <a:buClr>
                <a:schemeClr val="lt1"/>
              </a:buClr>
              <a:buFont typeface="Libre Baskerville"/>
              <a:buChar char="•"/>
              <a:defRPr/>
            </a:lvl9pPr>
          </a:lstStyle>
          <a:p/>
        </p:txBody>
      </p:sp>
      <p:sp>
        <p:nvSpPr>
          <p:cNvPr id="177" name="Shape 177"/>
          <p:cNvSpPr txBox="1"/>
          <p:nvPr>
            <p:ph idx="10" type="dt"/>
          </p:nvPr>
        </p:nvSpPr>
        <p:spPr>
          <a:xfrm>
            <a:off y="6559360" x="66675"/>
            <a:ext cy="244474" cx="24383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b" anchorCtr="0"/>
          <a:lstStyle>
            <a:lvl1pPr algn="l" rtl="0" marR="0" indent="0" marL="0">
              <a:spcBef>
                <a:spcPts val="0"/>
              </a:spcBef>
              <a:defRPr/>
            </a:lvl1pPr>
            <a:lvl2pPr algn="l" rtl="0" marR="0" indent="0" marL="457200">
              <a:spcBef>
                <a:spcPts val="0"/>
              </a:spcBef>
              <a:defRPr/>
            </a:lvl2pPr>
            <a:lvl3pPr algn="l" rtl="0" marR="0" indent="0" marL="914400">
              <a:spcBef>
                <a:spcPts val="0"/>
              </a:spcBef>
              <a:defRPr/>
            </a:lvl3pPr>
            <a:lvl4pPr algn="l" rtl="0" marR="0" indent="0" marL="1371600">
              <a:spcBef>
                <a:spcPts val="0"/>
              </a:spcBef>
              <a:defRPr/>
            </a:lvl4pPr>
            <a:lvl5pPr algn="l" rtl="0" marR="0" indent="0" marL="1828800">
              <a:spcBef>
                <a:spcPts val="0"/>
              </a:spcBef>
              <a:defRPr/>
            </a:lvl5pPr>
            <a:lvl6pPr algn="l" rtl="0" marR="0" indent="0" marL="2286000">
              <a:spcBef>
                <a:spcPts val="0"/>
              </a:spcBef>
              <a:defRPr/>
            </a:lvl6pPr>
            <a:lvl7pPr algn="l" rtl="0" marR="0" indent="0" marL="2743200">
              <a:spcBef>
                <a:spcPts val="0"/>
              </a:spcBef>
              <a:defRPr/>
            </a:lvl7pPr>
            <a:lvl8pPr algn="l" rtl="0" marR="0" indent="0" marL="3200400">
              <a:spcBef>
                <a:spcPts val="0"/>
              </a:spcBef>
              <a:defRPr/>
            </a:lvl8pPr>
            <a:lvl9pPr algn="l" rtl="0" marR="0" indent="0" marL="3657600">
              <a:spcBef>
                <a:spcPts val="0"/>
              </a:spcBef>
              <a:defRPr/>
            </a:lvl9pPr>
          </a:lstStyle>
          <a:p/>
        </p:txBody>
      </p:sp>
      <p:sp>
        <p:nvSpPr>
          <p:cNvPr id="178" name="Shape 178"/>
          <p:cNvSpPr txBox="1"/>
          <p:nvPr>
            <p:ph idx="11" type="ftr"/>
          </p:nvPr>
        </p:nvSpPr>
        <p:spPr>
          <a:xfrm>
            <a:off y="6558153" x="2995652"/>
            <a:ext cy="246887" cx="46481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b" anchorCtr="0"/>
          <a:lstStyle>
            <a:lvl1pPr algn="ctr" rtl="0" marR="0" indent="0" marL="0">
              <a:spcBef>
                <a:spcPts val="0"/>
              </a:spcBef>
              <a:defRPr/>
            </a:lvl1pPr>
            <a:lvl2pPr algn="l" rtl="0" marR="0" indent="0" marL="457200">
              <a:spcBef>
                <a:spcPts val="0"/>
              </a:spcBef>
              <a:defRPr/>
            </a:lvl2pPr>
            <a:lvl3pPr algn="l" rtl="0" marR="0" indent="0" marL="914400">
              <a:spcBef>
                <a:spcPts val="0"/>
              </a:spcBef>
              <a:defRPr/>
            </a:lvl3pPr>
            <a:lvl4pPr algn="l" rtl="0" marR="0" indent="0" marL="1371600">
              <a:spcBef>
                <a:spcPts val="0"/>
              </a:spcBef>
              <a:defRPr/>
            </a:lvl4pPr>
            <a:lvl5pPr algn="l" rtl="0" marR="0" indent="0" marL="1828800">
              <a:spcBef>
                <a:spcPts val="0"/>
              </a:spcBef>
              <a:defRPr/>
            </a:lvl5pPr>
            <a:lvl6pPr algn="l" rtl="0" marR="0" indent="0" marL="2286000">
              <a:spcBef>
                <a:spcPts val="0"/>
              </a:spcBef>
              <a:defRPr/>
            </a:lvl6pPr>
            <a:lvl7pPr algn="l" rtl="0" marR="0" indent="0" marL="2743200">
              <a:spcBef>
                <a:spcPts val="0"/>
              </a:spcBef>
              <a:defRPr/>
            </a:lvl7pPr>
            <a:lvl8pPr algn="l" rtl="0" marR="0" indent="0" marL="3200400">
              <a:spcBef>
                <a:spcPts val="0"/>
              </a:spcBef>
              <a:defRPr/>
            </a:lvl8pPr>
            <a:lvl9pPr algn="l" rtl="0" marR="0" indent="0" marL="3657600">
              <a:spcBef>
                <a:spcPts val="0"/>
              </a:spcBef>
              <a:defRPr/>
            </a:lvl9pPr>
          </a:lstStyle>
          <a:p/>
        </p:txBody>
      </p:sp>
      <p:sp>
        <p:nvSpPr>
          <p:cNvPr id="179" name="Shape 179"/>
          <p:cNvSpPr txBox="1"/>
          <p:nvPr>
            <p:ph idx="12" type="sldNum"/>
          </p:nvPr>
        </p:nvSpPr>
        <p:spPr>
          <a:xfrm>
            <a:off y="6559360" x="8172450"/>
            <a:ext cy="244474" cx="914400"/>
          </a:xfrm>
          <a:prstGeom prst="rect">
            <a:avLst/>
          </a:prstGeom>
          <a:noFill/>
          <a:ln>
            <a:noFill/>
          </a:ln>
        </p:spPr>
        <p:txBody>
          <a:bodyPr bIns="45700" rIns="91425" lIns="91425" tIns="45700" anchor="t" anchorCtr="0">
            <a:noAutofit/>
          </a:bodyPr>
          <a:lstStyle>
            <a:lvl1pPr algn="r" rtl="0" marR="0" indent="0" marL="0">
              <a:spcBef>
                <a:spcPts val="0"/>
              </a:spcBef>
              <a:buNone/>
              <a:defRPr strike="noStrike" u="none" b="0" cap="none" baseline="0" sz="1200" i="0">
                <a:solidFill>
                  <a:schemeClr val="lt2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1pPr>
          </a:lstStyle>
          <a:p>
            <a:pPr lvl="0" indent="0" mar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/>
              <a:t>‹#›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Album Section">
    <p:spTree>
      <p:nvGrpSpPr>
        <p:cNvPr id="29" name="Shape 29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30" name="Shape 30"/>
          <p:cNvSpPr txBox="1"/>
          <p:nvPr>
            <p:ph type="title"/>
          </p:nvPr>
        </p:nvSpPr>
        <p:spPr>
          <a:xfrm>
            <a:off y="4572000" x="752670"/>
            <a:ext cy="990599" cx="778172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b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31" name="Shape 31"/>
          <p:cNvSpPr txBox="1"/>
          <p:nvPr>
            <p:ph idx="1" type="body"/>
          </p:nvPr>
        </p:nvSpPr>
        <p:spPr>
          <a:xfrm>
            <a:off y="5600700" x="752670"/>
            <a:ext cy="838199" cx="77724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/>
          <a:lstStyle>
            <a:lvl1pPr rtl="0">
              <a:spcBef>
                <a:spcPts val="0"/>
              </a:spcBef>
              <a:buFont typeface="Libre Baskerville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32" name="Shape 32"/>
          <p:cNvSpPr/>
          <p:nvPr>
            <p:ph idx="2" type="pic"/>
          </p:nvPr>
        </p:nvSpPr>
        <p:spPr>
          <a:xfrm>
            <a:off y="2140694" x="786337"/>
            <a:ext cy="2286000" cx="2286000"/>
          </a:xfrm>
          <a:prstGeom prst="rect">
            <a:avLst/>
          </a:prstGeom>
          <a:noFill/>
          <a:ln w="38100" cap="sq">
            <a:solidFill>
              <a:schemeClr val="lt1"/>
            </a:solidFill>
            <a:prstDash val="solid"/>
            <a:miter/>
            <a:headEnd w="med" len="med" type="none"/>
            <a:tailEnd w="med" len="med" type="none"/>
          </a:ln>
        </p:spPr>
      </p:sp>
      <p:sp>
        <p:nvSpPr>
          <p:cNvPr id="33" name="Shape 33"/>
          <p:cNvSpPr/>
          <p:nvPr>
            <p:ph idx="3" type="pic"/>
          </p:nvPr>
        </p:nvSpPr>
        <p:spPr>
          <a:xfrm>
            <a:off y="2140694" x="3474603"/>
            <a:ext cy="2286000" cx="2286000"/>
          </a:xfrm>
          <a:prstGeom prst="rect">
            <a:avLst/>
          </a:prstGeom>
          <a:noFill/>
          <a:ln w="38100" cap="sq">
            <a:solidFill>
              <a:schemeClr val="lt1"/>
            </a:solidFill>
            <a:prstDash val="solid"/>
            <a:miter/>
            <a:headEnd w="med" len="med" type="none"/>
            <a:tailEnd w="med" len="med" type="none"/>
          </a:ln>
        </p:spPr>
      </p:sp>
      <p:sp>
        <p:nvSpPr>
          <p:cNvPr id="34" name="Shape 34"/>
          <p:cNvSpPr/>
          <p:nvPr>
            <p:ph idx="4" type="pic"/>
          </p:nvPr>
        </p:nvSpPr>
        <p:spPr>
          <a:xfrm>
            <a:off y="2140694" x="6162869"/>
            <a:ext cy="2286000" cx="2286000"/>
          </a:xfrm>
          <a:prstGeom prst="rect">
            <a:avLst/>
          </a:prstGeom>
          <a:noFill/>
          <a:ln w="38100" cap="sq">
            <a:solidFill>
              <a:schemeClr val="lt1"/>
            </a:solidFill>
            <a:prstDash val="solid"/>
            <a:miter/>
            <a:headEnd w="med" len="med" type="none"/>
            <a:tailEnd w="med" len="med" type="none"/>
          </a:ln>
        </p:spPr>
      </p:sp>
      <p:sp>
        <p:nvSpPr>
          <p:cNvPr id="35" name="Shape 35"/>
          <p:cNvSpPr txBox="1"/>
          <p:nvPr>
            <p:ph idx="10" type="dt"/>
          </p:nvPr>
        </p:nvSpPr>
        <p:spPr>
          <a:xfrm>
            <a:off y="6559360" x="66675"/>
            <a:ext cy="244474" cx="24383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b" anchorCtr="0"/>
          <a:lstStyle>
            <a:lvl1pPr algn="l" rtl="0" marR="0" indent="0" marL="0">
              <a:spcBef>
                <a:spcPts val="0"/>
              </a:spcBef>
              <a:defRPr/>
            </a:lvl1pPr>
            <a:lvl2pPr algn="l" rtl="0" marR="0" indent="0" marL="457200">
              <a:spcBef>
                <a:spcPts val="0"/>
              </a:spcBef>
              <a:defRPr/>
            </a:lvl2pPr>
            <a:lvl3pPr algn="l" rtl="0" marR="0" indent="0" marL="914400">
              <a:spcBef>
                <a:spcPts val="0"/>
              </a:spcBef>
              <a:defRPr/>
            </a:lvl3pPr>
            <a:lvl4pPr algn="l" rtl="0" marR="0" indent="0" marL="1371600">
              <a:spcBef>
                <a:spcPts val="0"/>
              </a:spcBef>
              <a:defRPr/>
            </a:lvl4pPr>
            <a:lvl5pPr algn="l" rtl="0" marR="0" indent="0" marL="1828800">
              <a:spcBef>
                <a:spcPts val="0"/>
              </a:spcBef>
              <a:defRPr/>
            </a:lvl5pPr>
            <a:lvl6pPr algn="l" rtl="0" marR="0" indent="0" marL="2286000">
              <a:spcBef>
                <a:spcPts val="0"/>
              </a:spcBef>
              <a:defRPr/>
            </a:lvl6pPr>
            <a:lvl7pPr algn="l" rtl="0" marR="0" indent="0" marL="2743200">
              <a:spcBef>
                <a:spcPts val="0"/>
              </a:spcBef>
              <a:defRPr/>
            </a:lvl7pPr>
            <a:lvl8pPr algn="l" rtl="0" marR="0" indent="0" marL="3200400">
              <a:spcBef>
                <a:spcPts val="0"/>
              </a:spcBef>
              <a:defRPr/>
            </a:lvl8pPr>
            <a:lvl9pPr algn="l" rtl="0" marR="0" indent="0" marL="3657600">
              <a:spcBef>
                <a:spcPts val="0"/>
              </a:spcBef>
              <a:defRPr/>
            </a:lvl9pPr>
          </a:lstStyle>
          <a:p/>
        </p:txBody>
      </p:sp>
      <p:sp>
        <p:nvSpPr>
          <p:cNvPr id="36" name="Shape 36"/>
          <p:cNvSpPr txBox="1"/>
          <p:nvPr>
            <p:ph idx="12" type="sldNum"/>
          </p:nvPr>
        </p:nvSpPr>
        <p:spPr>
          <a:xfrm>
            <a:off y="6559360" x="8172450"/>
            <a:ext cy="244474" cx="914400"/>
          </a:xfrm>
          <a:prstGeom prst="rect">
            <a:avLst/>
          </a:prstGeom>
          <a:noFill/>
          <a:ln>
            <a:noFill/>
          </a:ln>
        </p:spPr>
        <p:txBody>
          <a:bodyPr bIns="45700" rIns="91425" lIns="91425" tIns="45700" anchor="t" anchorCtr="0">
            <a:noAutofit/>
          </a:bodyPr>
          <a:lstStyle>
            <a:lvl1pPr algn="r" rtl="0" marR="0" indent="0" marL="0">
              <a:spcBef>
                <a:spcPts val="0"/>
              </a:spcBef>
              <a:buNone/>
              <a:defRPr strike="noStrike" u="none" b="0" cap="none" baseline="0" sz="1200" i="0">
                <a:solidFill>
                  <a:schemeClr val="lt2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1pPr>
          </a:lstStyle>
          <a:p>
            <a:pPr lvl="0" indent="0" mar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/>
              <a:t>‹#›</a:t>
            </a:fld>
          </a:p>
        </p:txBody>
      </p:sp>
      <p:sp>
        <p:nvSpPr>
          <p:cNvPr id="37" name="Shape 37"/>
          <p:cNvSpPr txBox="1"/>
          <p:nvPr>
            <p:ph idx="11" type="ftr"/>
          </p:nvPr>
        </p:nvSpPr>
        <p:spPr>
          <a:xfrm>
            <a:off y="6558153" x="2995652"/>
            <a:ext cy="246887" cx="46481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b" anchorCtr="0"/>
          <a:lstStyle>
            <a:lvl1pPr algn="ctr" rtl="0" marR="0" indent="0" marL="0">
              <a:spcBef>
                <a:spcPts val="0"/>
              </a:spcBef>
              <a:defRPr/>
            </a:lvl1pPr>
            <a:lvl2pPr algn="l" rtl="0" marR="0" indent="0" marL="457200">
              <a:spcBef>
                <a:spcPts val="0"/>
              </a:spcBef>
              <a:defRPr/>
            </a:lvl2pPr>
            <a:lvl3pPr algn="l" rtl="0" marR="0" indent="0" marL="914400">
              <a:spcBef>
                <a:spcPts val="0"/>
              </a:spcBef>
              <a:defRPr/>
            </a:lvl3pPr>
            <a:lvl4pPr algn="l" rtl="0" marR="0" indent="0" marL="1371600">
              <a:spcBef>
                <a:spcPts val="0"/>
              </a:spcBef>
              <a:defRPr/>
            </a:lvl4pPr>
            <a:lvl5pPr algn="l" rtl="0" marR="0" indent="0" marL="1828800">
              <a:spcBef>
                <a:spcPts val="0"/>
              </a:spcBef>
              <a:defRPr/>
            </a:lvl5pPr>
            <a:lvl6pPr algn="l" rtl="0" marR="0" indent="0" marL="2286000">
              <a:spcBef>
                <a:spcPts val="0"/>
              </a:spcBef>
              <a:defRPr/>
            </a:lvl6pPr>
            <a:lvl7pPr algn="l" rtl="0" marR="0" indent="0" marL="2743200">
              <a:spcBef>
                <a:spcPts val="0"/>
              </a:spcBef>
              <a:defRPr/>
            </a:lvl7pPr>
            <a:lvl8pPr algn="l" rtl="0" marR="0" indent="0" marL="3200400">
              <a:spcBef>
                <a:spcPts val="0"/>
              </a:spcBef>
              <a:defRPr/>
            </a:lvl8pPr>
            <a:lvl9pPr algn="l" rtl="0" marR="0" indent="0" marL="3657600">
              <a:spcBef>
                <a:spcPts val="0"/>
              </a:spcBef>
              <a:defRPr/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blank">
  <p:cSld name="Blank">
    <p:spTree>
      <p:nvGrpSpPr>
        <p:cNvPr id="38" name="Shape 38"/>
        <p:cNvGrpSpPr/>
        <p:nvPr/>
      </p:nvGrpSpPr>
      <p:grpSpPr>
        <a:xfrm>
          <a:off y="0" x="0"/>
          <a:ext cy="0" cx="0"/>
          <a:chOff y="0" x="0"/>
          <a:chExt cy="0" cx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2-Up Portrait with Captions">
    <p:spTree>
      <p:nvGrpSpPr>
        <p:cNvPr id="39" name="Shape 39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40" name="Shape 40"/>
          <p:cNvSpPr/>
          <p:nvPr>
            <p:ph idx="2" type="pic"/>
          </p:nvPr>
        </p:nvSpPr>
        <p:spPr>
          <a:xfrm>
            <a:off y="609600" x="4722046"/>
            <a:ext cy="4575140" cx="3431352"/>
          </a:xfrm>
          <a:prstGeom prst="rect">
            <a:avLst/>
          </a:prstGeom>
          <a:noFill/>
          <a:ln w="38100" cap="sq">
            <a:solidFill>
              <a:schemeClr val="lt1"/>
            </a:solidFill>
            <a:prstDash val="solid"/>
            <a:miter/>
            <a:headEnd w="med" len="med" type="none"/>
            <a:tailEnd w="med" len="med" type="none"/>
          </a:ln>
        </p:spPr>
      </p:sp>
      <p:sp>
        <p:nvSpPr>
          <p:cNvPr id="41" name="Shape 41"/>
          <p:cNvSpPr/>
          <p:nvPr>
            <p:ph idx="3" type="pic"/>
          </p:nvPr>
        </p:nvSpPr>
        <p:spPr>
          <a:xfrm>
            <a:off y="609600" x="1066800"/>
            <a:ext cy="4572000" cx="3429000"/>
          </a:xfrm>
          <a:prstGeom prst="rect">
            <a:avLst/>
          </a:prstGeom>
          <a:noFill/>
          <a:ln w="38100" cap="sq">
            <a:solidFill>
              <a:schemeClr val="lt1"/>
            </a:solidFill>
            <a:prstDash val="solid"/>
            <a:miter/>
            <a:headEnd w="med" len="med" type="none"/>
            <a:tailEnd w="med" len="med" type="none"/>
          </a:ln>
        </p:spPr>
      </p:sp>
      <p:sp>
        <p:nvSpPr>
          <p:cNvPr id="42" name="Shape 42"/>
          <p:cNvSpPr txBox="1"/>
          <p:nvPr>
            <p:ph idx="1" type="body"/>
          </p:nvPr>
        </p:nvSpPr>
        <p:spPr>
          <a:xfrm>
            <a:off y="5334000" x="1066800"/>
            <a:ext cy="1066799" cx="34290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/>
          <a:lstStyle>
            <a:lvl1pPr algn="l" rtl="0" marR="0" indent="0" marL="0">
              <a:spcBef>
                <a:spcPts val="360"/>
              </a:spcBef>
              <a:buClr>
                <a:schemeClr val="lt1"/>
              </a:buClr>
              <a:buFont typeface="Libre Baskerville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43" name="Shape 43"/>
          <p:cNvSpPr txBox="1"/>
          <p:nvPr>
            <p:ph idx="4" type="body"/>
          </p:nvPr>
        </p:nvSpPr>
        <p:spPr>
          <a:xfrm>
            <a:off y="5334000" x="4724400"/>
            <a:ext cy="1066799" cx="34290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/>
          <a:lstStyle>
            <a:lvl1pPr algn="l" rtl="0" marR="0" indent="0" marL="0">
              <a:spcBef>
                <a:spcPts val="360"/>
              </a:spcBef>
              <a:buClr>
                <a:schemeClr val="lt1"/>
              </a:buClr>
              <a:buFont typeface="Libre Baskerville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44" name="Shape 44"/>
          <p:cNvSpPr txBox="1"/>
          <p:nvPr>
            <p:ph idx="10" type="dt"/>
          </p:nvPr>
        </p:nvSpPr>
        <p:spPr>
          <a:xfrm>
            <a:off y="6559360" x="66675"/>
            <a:ext cy="244474" cx="24383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b" anchorCtr="0"/>
          <a:lstStyle>
            <a:lvl1pPr algn="l" rtl="0" marR="0" indent="0" marL="0">
              <a:spcBef>
                <a:spcPts val="0"/>
              </a:spcBef>
              <a:defRPr/>
            </a:lvl1pPr>
            <a:lvl2pPr algn="l" rtl="0" marR="0" indent="0" marL="457200">
              <a:spcBef>
                <a:spcPts val="0"/>
              </a:spcBef>
              <a:defRPr/>
            </a:lvl2pPr>
            <a:lvl3pPr algn="l" rtl="0" marR="0" indent="0" marL="914400">
              <a:spcBef>
                <a:spcPts val="0"/>
              </a:spcBef>
              <a:defRPr/>
            </a:lvl3pPr>
            <a:lvl4pPr algn="l" rtl="0" marR="0" indent="0" marL="1371600">
              <a:spcBef>
                <a:spcPts val="0"/>
              </a:spcBef>
              <a:defRPr/>
            </a:lvl4pPr>
            <a:lvl5pPr algn="l" rtl="0" marR="0" indent="0" marL="1828800">
              <a:spcBef>
                <a:spcPts val="0"/>
              </a:spcBef>
              <a:defRPr/>
            </a:lvl5pPr>
            <a:lvl6pPr algn="l" rtl="0" marR="0" indent="0" marL="2286000">
              <a:spcBef>
                <a:spcPts val="0"/>
              </a:spcBef>
              <a:defRPr/>
            </a:lvl6pPr>
            <a:lvl7pPr algn="l" rtl="0" marR="0" indent="0" marL="2743200">
              <a:spcBef>
                <a:spcPts val="0"/>
              </a:spcBef>
              <a:defRPr/>
            </a:lvl7pPr>
            <a:lvl8pPr algn="l" rtl="0" marR="0" indent="0" marL="3200400">
              <a:spcBef>
                <a:spcPts val="0"/>
              </a:spcBef>
              <a:defRPr/>
            </a:lvl8pPr>
            <a:lvl9pPr algn="l" rtl="0" marR="0" indent="0" marL="3657600">
              <a:spcBef>
                <a:spcPts val="0"/>
              </a:spcBef>
              <a:defRPr/>
            </a:lvl9pPr>
          </a:lstStyle>
          <a:p/>
        </p:txBody>
      </p:sp>
      <p:sp>
        <p:nvSpPr>
          <p:cNvPr id="45" name="Shape 45"/>
          <p:cNvSpPr txBox="1"/>
          <p:nvPr>
            <p:ph idx="12" type="sldNum"/>
          </p:nvPr>
        </p:nvSpPr>
        <p:spPr>
          <a:xfrm>
            <a:off y="6559360" x="8172450"/>
            <a:ext cy="244474" cx="914400"/>
          </a:xfrm>
          <a:prstGeom prst="rect">
            <a:avLst/>
          </a:prstGeom>
          <a:noFill/>
          <a:ln>
            <a:noFill/>
          </a:ln>
        </p:spPr>
        <p:txBody>
          <a:bodyPr bIns="45700" rIns="91425" lIns="91425" tIns="45700" anchor="t" anchorCtr="0">
            <a:noAutofit/>
          </a:bodyPr>
          <a:lstStyle>
            <a:lvl1pPr algn="r" rtl="0" marR="0" indent="0" marL="0">
              <a:spcBef>
                <a:spcPts val="0"/>
              </a:spcBef>
              <a:buNone/>
              <a:defRPr strike="noStrike" u="none" b="0" cap="none" baseline="0" sz="1200" i="0">
                <a:solidFill>
                  <a:schemeClr val="lt2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1pPr>
          </a:lstStyle>
          <a:p>
            <a:pPr lvl="0" indent="0" mar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/>
              <a:t>‹#›</a:t>
            </a:fld>
          </a:p>
        </p:txBody>
      </p:sp>
      <p:sp>
        <p:nvSpPr>
          <p:cNvPr id="46" name="Shape 46"/>
          <p:cNvSpPr txBox="1"/>
          <p:nvPr>
            <p:ph idx="11" type="ftr"/>
          </p:nvPr>
        </p:nvSpPr>
        <p:spPr>
          <a:xfrm>
            <a:off y="6558153" x="2995652"/>
            <a:ext cy="246887" cx="46481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b" anchorCtr="0"/>
          <a:lstStyle>
            <a:lvl1pPr algn="ctr" rtl="0" marR="0" indent="0" marL="0">
              <a:spcBef>
                <a:spcPts val="0"/>
              </a:spcBef>
              <a:defRPr/>
            </a:lvl1pPr>
            <a:lvl2pPr algn="l" rtl="0" marR="0" indent="0" marL="457200">
              <a:spcBef>
                <a:spcPts val="0"/>
              </a:spcBef>
              <a:defRPr/>
            </a:lvl2pPr>
            <a:lvl3pPr algn="l" rtl="0" marR="0" indent="0" marL="914400">
              <a:spcBef>
                <a:spcPts val="0"/>
              </a:spcBef>
              <a:defRPr/>
            </a:lvl3pPr>
            <a:lvl4pPr algn="l" rtl="0" marR="0" indent="0" marL="1371600">
              <a:spcBef>
                <a:spcPts val="0"/>
              </a:spcBef>
              <a:defRPr/>
            </a:lvl4pPr>
            <a:lvl5pPr algn="l" rtl="0" marR="0" indent="0" marL="1828800">
              <a:spcBef>
                <a:spcPts val="0"/>
              </a:spcBef>
              <a:defRPr/>
            </a:lvl5pPr>
            <a:lvl6pPr algn="l" rtl="0" marR="0" indent="0" marL="2286000">
              <a:spcBef>
                <a:spcPts val="0"/>
              </a:spcBef>
              <a:defRPr/>
            </a:lvl6pPr>
            <a:lvl7pPr algn="l" rtl="0" marR="0" indent="0" marL="2743200">
              <a:spcBef>
                <a:spcPts val="0"/>
              </a:spcBef>
              <a:defRPr/>
            </a:lvl7pPr>
            <a:lvl8pPr algn="l" rtl="0" marR="0" indent="0" marL="3200400">
              <a:spcBef>
                <a:spcPts val="0"/>
              </a:spcBef>
              <a:defRPr/>
            </a:lvl8pPr>
            <a:lvl9pPr algn="l" rtl="0" marR="0" indent="0" marL="3657600">
              <a:spcBef>
                <a:spcPts val="0"/>
              </a:spcBef>
              <a:defRPr/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3-Up Mixed">
    <p:spTree>
      <p:nvGrpSpPr>
        <p:cNvPr id="47" name="Shape 47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48" name="Shape 48"/>
          <p:cNvSpPr/>
          <p:nvPr>
            <p:ph idx="2" type="pic"/>
          </p:nvPr>
        </p:nvSpPr>
        <p:spPr>
          <a:xfrm>
            <a:off y="3436619" x="5067300"/>
            <a:ext cy="2889504" cx="3649899"/>
          </a:xfrm>
          <a:prstGeom prst="rect">
            <a:avLst/>
          </a:prstGeom>
          <a:noFill/>
          <a:ln w="38100" cap="sq">
            <a:solidFill>
              <a:schemeClr val="lt1"/>
            </a:solidFill>
            <a:prstDash val="solid"/>
            <a:miter/>
            <a:headEnd w="med" len="med" type="none"/>
            <a:tailEnd w="med" len="med" type="none"/>
          </a:ln>
        </p:spPr>
      </p:sp>
      <p:sp>
        <p:nvSpPr>
          <p:cNvPr id="49" name="Shape 49"/>
          <p:cNvSpPr/>
          <p:nvPr>
            <p:ph idx="3" type="pic"/>
          </p:nvPr>
        </p:nvSpPr>
        <p:spPr>
          <a:xfrm>
            <a:off y="384047" x="426720"/>
            <a:ext cy="5943599" cx="4457700"/>
          </a:xfrm>
          <a:prstGeom prst="rect">
            <a:avLst/>
          </a:prstGeom>
          <a:noFill/>
          <a:ln w="38100" cap="sq">
            <a:solidFill>
              <a:schemeClr val="lt1"/>
            </a:solidFill>
            <a:prstDash val="solid"/>
            <a:miter/>
            <a:headEnd w="med" len="med" type="none"/>
            <a:tailEnd w="med" len="med" type="none"/>
          </a:ln>
        </p:spPr>
      </p:sp>
      <p:sp>
        <p:nvSpPr>
          <p:cNvPr id="50" name="Shape 50"/>
          <p:cNvSpPr/>
          <p:nvPr>
            <p:ph idx="4" type="pic"/>
          </p:nvPr>
        </p:nvSpPr>
        <p:spPr>
          <a:xfrm>
            <a:off y="389332" x="5067300"/>
            <a:ext cy="2887269" cx="3657600"/>
          </a:xfrm>
          <a:prstGeom prst="rect">
            <a:avLst/>
          </a:prstGeom>
          <a:noFill/>
          <a:ln w="38100" cap="sq">
            <a:solidFill>
              <a:schemeClr val="lt1"/>
            </a:solidFill>
            <a:prstDash val="solid"/>
            <a:miter/>
            <a:headEnd w="med" len="med" type="none"/>
            <a:tailEnd w="med" len="med" type="none"/>
          </a:ln>
        </p:spPr>
      </p:sp>
      <p:sp>
        <p:nvSpPr>
          <p:cNvPr id="51" name="Shape 51"/>
          <p:cNvSpPr txBox="1"/>
          <p:nvPr>
            <p:ph idx="10" type="dt"/>
          </p:nvPr>
        </p:nvSpPr>
        <p:spPr>
          <a:xfrm>
            <a:off y="6559360" x="66675"/>
            <a:ext cy="244474" cx="24383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b" anchorCtr="0"/>
          <a:lstStyle>
            <a:lvl1pPr algn="l" rtl="0" marR="0" indent="0" marL="0">
              <a:spcBef>
                <a:spcPts val="0"/>
              </a:spcBef>
              <a:defRPr/>
            </a:lvl1pPr>
            <a:lvl2pPr algn="l" rtl="0" marR="0" indent="0" marL="457200">
              <a:spcBef>
                <a:spcPts val="0"/>
              </a:spcBef>
              <a:defRPr/>
            </a:lvl2pPr>
            <a:lvl3pPr algn="l" rtl="0" marR="0" indent="0" marL="914400">
              <a:spcBef>
                <a:spcPts val="0"/>
              </a:spcBef>
              <a:defRPr/>
            </a:lvl3pPr>
            <a:lvl4pPr algn="l" rtl="0" marR="0" indent="0" marL="1371600">
              <a:spcBef>
                <a:spcPts val="0"/>
              </a:spcBef>
              <a:defRPr/>
            </a:lvl4pPr>
            <a:lvl5pPr algn="l" rtl="0" marR="0" indent="0" marL="1828800">
              <a:spcBef>
                <a:spcPts val="0"/>
              </a:spcBef>
              <a:defRPr/>
            </a:lvl5pPr>
            <a:lvl6pPr algn="l" rtl="0" marR="0" indent="0" marL="2286000">
              <a:spcBef>
                <a:spcPts val="0"/>
              </a:spcBef>
              <a:defRPr/>
            </a:lvl6pPr>
            <a:lvl7pPr algn="l" rtl="0" marR="0" indent="0" marL="2743200">
              <a:spcBef>
                <a:spcPts val="0"/>
              </a:spcBef>
              <a:defRPr/>
            </a:lvl7pPr>
            <a:lvl8pPr algn="l" rtl="0" marR="0" indent="0" marL="3200400">
              <a:spcBef>
                <a:spcPts val="0"/>
              </a:spcBef>
              <a:defRPr/>
            </a:lvl8pPr>
            <a:lvl9pPr algn="l" rtl="0" marR="0" indent="0" marL="3657600">
              <a:spcBef>
                <a:spcPts val="0"/>
              </a:spcBef>
              <a:defRPr/>
            </a:lvl9pPr>
          </a:lstStyle>
          <a:p/>
        </p:txBody>
      </p:sp>
      <p:sp>
        <p:nvSpPr>
          <p:cNvPr id="52" name="Shape 52"/>
          <p:cNvSpPr txBox="1"/>
          <p:nvPr>
            <p:ph idx="12" type="sldNum"/>
          </p:nvPr>
        </p:nvSpPr>
        <p:spPr>
          <a:xfrm>
            <a:off y="6559360" x="8172450"/>
            <a:ext cy="244474" cx="914400"/>
          </a:xfrm>
          <a:prstGeom prst="rect">
            <a:avLst/>
          </a:prstGeom>
          <a:noFill/>
          <a:ln>
            <a:noFill/>
          </a:ln>
        </p:spPr>
        <p:txBody>
          <a:bodyPr bIns="45700" rIns="91425" lIns="91425" tIns="45700" anchor="t" anchorCtr="0">
            <a:noAutofit/>
          </a:bodyPr>
          <a:lstStyle>
            <a:lvl1pPr algn="r" rtl="0" marR="0" indent="0" marL="0">
              <a:spcBef>
                <a:spcPts val="0"/>
              </a:spcBef>
              <a:buNone/>
              <a:defRPr strike="noStrike" u="none" b="0" cap="none" baseline="0" sz="1200" i="0">
                <a:solidFill>
                  <a:schemeClr val="lt2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1pPr>
          </a:lstStyle>
          <a:p>
            <a:pPr lvl="0" indent="0" mar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/>
              <a:t>‹#›</a:t>
            </a:fld>
          </a:p>
        </p:txBody>
      </p:sp>
      <p:sp>
        <p:nvSpPr>
          <p:cNvPr id="53" name="Shape 53"/>
          <p:cNvSpPr txBox="1"/>
          <p:nvPr>
            <p:ph idx="11" type="ftr"/>
          </p:nvPr>
        </p:nvSpPr>
        <p:spPr>
          <a:xfrm>
            <a:off y="6558153" x="2995652"/>
            <a:ext cy="246887" cx="46481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b" anchorCtr="0"/>
          <a:lstStyle>
            <a:lvl1pPr algn="ctr" rtl="0" marR="0" indent="0" marL="0">
              <a:spcBef>
                <a:spcPts val="0"/>
              </a:spcBef>
              <a:defRPr/>
            </a:lvl1pPr>
            <a:lvl2pPr algn="l" rtl="0" marR="0" indent="0" marL="457200">
              <a:spcBef>
                <a:spcPts val="0"/>
              </a:spcBef>
              <a:defRPr/>
            </a:lvl2pPr>
            <a:lvl3pPr algn="l" rtl="0" marR="0" indent="0" marL="914400">
              <a:spcBef>
                <a:spcPts val="0"/>
              </a:spcBef>
              <a:defRPr/>
            </a:lvl3pPr>
            <a:lvl4pPr algn="l" rtl="0" marR="0" indent="0" marL="1371600">
              <a:spcBef>
                <a:spcPts val="0"/>
              </a:spcBef>
              <a:defRPr/>
            </a:lvl4pPr>
            <a:lvl5pPr algn="l" rtl="0" marR="0" indent="0" marL="1828800">
              <a:spcBef>
                <a:spcPts val="0"/>
              </a:spcBef>
              <a:defRPr/>
            </a:lvl5pPr>
            <a:lvl6pPr algn="l" rtl="0" marR="0" indent="0" marL="2286000">
              <a:spcBef>
                <a:spcPts val="0"/>
              </a:spcBef>
              <a:defRPr/>
            </a:lvl6pPr>
            <a:lvl7pPr algn="l" rtl="0" marR="0" indent="0" marL="2743200">
              <a:spcBef>
                <a:spcPts val="0"/>
              </a:spcBef>
              <a:defRPr/>
            </a:lvl7pPr>
            <a:lvl8pPr algn="l" rtl="0" marR="0" indent="0" marL="3200400">
              <a:spcBef>
                <a:spcPts val="0"/>
              </a:spcBef>
              <a:defRPr/>
            </a:lvl8pPr>
            <a:lvl9pPr algn="l" rtl="0" marR="0" indent="0" marL="3657600">
              <a:spcBef>
                <a:spcPts val="0"/>
              </a:spcBef>
              <a:defRPr/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3-Up Portrait with Captions">
    <p:spTree>
      <p:nvGrpSpPr>
        <p:cNvPr id="54" name="Shape 54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55" name="Shape 55"/>
          <p:cNvSpPr/>
          <p:nvPr>
            <p:ph idx="2" type="pic"/>
          </p:nvPr>
        </p:nvSpPr>
        <p:spPr>
          <a:xfrm>
            <a:off y="1066800" x="228600"/>
            <a:ext cy="3657600" cx="2743199"/>
          </a:xfrm>
          <a:prstGeom prst="rect">
            <a:avLst/>
          </a:prstGeom>
          <a:noFill/>
          <a:ln w="38100" cap="sq">
            <a:solidFill>
              <a:schemeClr val="lt1"/>
            </a:solidFill>
            <a:prstDash val="solid"/>
            <a:miter/>
            <a:headEnd w="med" len="med" type="none"/>
            <a:tailEnd w="med" len="med" type="none"/>
          </a:ln>
        </p:spPr>
      </p:sp>
      <p:sp>
        <p:nvSpPr>
          <p:cNvPr id="56" name="Shape 56"/>
          <p:cNvSpPr/>
          <p:nvPr>
            <p:ph idx="3" type="pic"/>
          </p:nvPr>
        </p:nvSpPr>
        <p:spPr>
          <a:xfrm>
            <a:off y="1066800" x="3200400"/>
            <a:ext cy="3657600" cx="2743199"/>
          </a:xfrm>
          <a:prstGeom prst="rect">
            <a:avLst/>
          </a:prstGeom>
          <a:noFill/>
          <a:ln w="38100" cap="sq">
            <a:solidFill>
              <a:schemeClr val="lt1"/>
            </a:solidFill>
            <a:prstDash val="solid"/>
            <a:miter/>
            <a:headEnd w="med" len="med" type="none"/>
            <a:tailEnd w="med" len="med" type="none"/>
          </a:ln>
        </p:spPr>
      </p:sp>
      <p:sp>
        <p:nvSpPr>
          <p:cNvPr id="57" name="Shape 57"/>
          <p:cNvSpPr/>
          <p:nvPr>
            <p:ph idx="4" type="pic"/>
          </p:nvPr>
        </p:nvSpPr>
        <p:spPr>
          <a:xfrm>
            <a:off y="1066800" x="6172200"/>
            <a:ext cy="3657600" cx="2743199"/>
          </a:xfrm>
          <a:prstGeom prst="rect">
            <a:avLst/>
          </a:prstGeom>
          <a:noFill/>
          <a:ln w="38100" cap="sq">
            <a:solidFill>
              <a:schemeClr val="lt1"/>
            </a:solidFill>
            <a:prstDash val="solid"/>
            <a:miter/>
            <a:headEnd w="med" len="med" type="none"/>
            <a:tailEnd w="med" len="med" type="none"/>
          </a:ln>
        </p:spPr>
      </p:sp>
      <p:sp>
        <p:nvSpPr>
          <p:cNvPr id="58" name="Shape 58"/>
          <p:cNvSpPr txBox="1"/>
          <p:nvPr>
            <p:ph idx="1" type="body"/>
          </p:nvPr>
        </p:nvSpPr>
        <p:spPr>
          <a:xfrm>
            <a:off y="4876800" x="228600"/>
            <a:ext cy="1447800" cx="27431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/>
          <a:lstStyle>
            <a:lvl1pPr algn="l" rtl="0" marR="0" indent="0" marL="0">
              <a:spcBef>
                <a:spcPts val="360"/>
              </a:spcBef>
              <a:buClr>
                <a:schemeClr val="lt1"/>
              </a:buClr>
              <a:buFont typeface="Libre Baskerville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59" name="Shape 59"/>
          <p:cNvSpPr txBox="1"/>
          <p:nvPr>
            <p:ph idx="5" type="body"/>
          </p:nvPr>
        </p:nvSpPr>
        <p:spPr>
          <a:xfrm>
            <a:off y="4876800" x="3200400"/>
            <a:ext cy="1447800" cx="27431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/>
          <a:lstStyle>
            <a:lvl1pPr algn="l" rtl="0" marR="0" indent="0" marL="0">
              <a:spcBef>
                <a:spcPts val="360"/>
              </a:spcBef>
              <a:buClr>
                <a:schemeClr val="lt1"/>
              </a:buClr>
              <a:buFont typeface="Libre Baskerville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60" name="Shape 60"/>
          <p:cNvSpPr txBox="1"/>
          <p:nvPr>
            <p:ph idx="6" type="body"/>
          </p:nvPr>
        </p:nvSpPr>
        <p:spPr>
          <a:xfrm>
            <a:off y="4876800" x="6172200"/>
            <a:ext cy="1447800" cx="27431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/>
          <a:lstStyle>
            <a:lvl1pPr algn="l" rtl="0" marR="0" indent="0" marL="0">
              <a:spcBef>
                <a:spcPts val="360"/>
              </a:spcBef>
              <a:buClr>
                <a:schemeClr val="lt1"/>
              </a:buClr>
              <a:buFont typeface="Libre Baskerville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61" name="Shape 61"/>
          <p:cNvSpPr txBox="1"/>
          <p:nvPr>
            <p:ph idx="10" type="dt"/>
          </p:nvPr>
        </p:nvSpPr>
        <p:spPr>
          <a:xfrm>
            <a:off y="6559360" x="66675"/>
            <a:ext cy="244474" cx="24383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b" anchorCtr="0"/>
          <a:lstStyle>
            <a:lvl1pPr algn="l" rtl="0" marR="0" indent="0" marL="0">
              <a:spcBef>
                <a:spcPts val="0"/>
              </a:spcBef>
              <a:defRPr/>
            </a:lvl1pPr>
            <a:lvl2pPr algn="l" rtl="0" marR="0" indent="0" marL="457200">
              <a:spcBef>
                <a:spcPts val="0"/>
              </a:spcBef>
              <a:defRPr/>
            </a:lvl2pPr>
            <a:lvl3pPr algn="l" rtl="0" marR="0" indent="0" marL="914400">
              <a:spcBef>
                <a:spcPts val="0"/>
              </a:spcBef>
              <a:defRPr/>
            </a:lvl3pPr>
            <a:lvl4pPr algn="l" rtl="0" marR="0" indent="0" marL="1371600">
              <a:spcBef>
                <a:spcPts val="0"/>
              </a:spcBef>
              <a:defRPr/>
            </a:lvl4pPr>
            <a:lvl5pPr algn="l" rtl="0" marR="0" indent="0" marL="1828800">
              <a:spcBef>
                <a:spcPts val="0"/>
              </a:spcBef>
              <a:defRPr/>
            </a:lvl5pPr>
            <a:lvl6pPr algn="l" rtl="0" marR="0" indent="0" marL="2286000">
              <a:spcBef>
                <a:spcPts val="0"/>
              </a:spcBef>
              <a:defRPr/>
            </a:lvl6pPr>
            <a:lvl7pPr algn="l" rtl="0" marR="0" indent="0" marL="2743200">
              <a:spcBef>
                <a:spcPts val="0"/>
              </a:spcBef>
              <a:defRPr/>
            </a:lvl7pPr>
            <a:lvl8pPr algn="l" rtl="0" marR="0" indent="0" marL="3200400">
              <a:spcBef>
                <a:spcPts val="0"/>
              </a:spcBef>
              <a:defRPr/>
            </a:lvl8pPr>
            <a:lvl9pPr algn="l" rtl="0" marR="0" indent="0" marL="3657600">
              <a:spcBef>
                <a:spcPts val="0"/>
              </a:spcBef>
              <a:defRPr/>
            </a:lvl9pPr>
          </a:lstStyle>
          <a:p/>
        </p:txBody>
      </p:sp>
      <p:sp>
        <p:nvSpPr>
          <p:cNvPr id="62" name="Shape 62"/>
          <p:cNvSpPr txBox="1"/>
          <p:nvPr>
            <p:ph idx="12" type="sldNum"/>
          </p:nvPr>
        </p:nvSpPr>
        <p:spPr>
          <a:xfrm>
            <a:off y="6559360" x="8172450"/>
            <a:ext cy="244474" cx="914400"/>
          </a:xfrm>
          <a:prstGeom prst="rect">
            <a:avLst/>
          </a:prstGeom>
          <a:noFill/>
          <a:ln>
            <a:noFill/>
          </a:ln>
        </p:spPr>
        <p:txBody>
          <a:bodyPr bIns="45700" rIns="91425" lIns="91425" tIns="45700" anchor="t" anchorCtr="0">
            <a:noAutofit/>
          </a:bodyPr>
          <a:lstStyle>
            <a:lvl1pPr algn="r" rtl="0" marR="0" indent="0" marL="0">
              <a:spcBef>
                <a:spcPts val="0"/>
              </a:spcBef>
              <a:buNone/>
              <a:defRPr strike="noStrike" u="none" b="0" cap="none" baseline="0" sz="1200" i="0">
                <a:solidFill>
                  <a:schemeClr val="lt2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1pPr>
          </a:lstStyle>
          <a:p>
            <a:pPr lvl="0" indent="0" mar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/>
              <a:t>‹#›</a:t>
            </a:fld>
          </a:p>
        </p:txBody>
      </p:sp>
      <p:sp>
        <p:nvSpPr>
          <p:cNvPr id="63" name="Shape 63"/>
          <p:cNvSpPr txBox="1"/>
          <p:nvPr>
            <p:ph idx="11" type="ftr"/>
          </p:nvPr>
        </p:nvSpPr>
        <p:spPr>
          <a:xfrm>
            <a:off y="6558153" x="2995652"/>
            <a:ext cy="246887" cx="46481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b" anchorCtr="0"/>
          <a:lstStyle>
            <a:lvl1pPr algn="ctr" rtl="0" marR="0" indent="0" marL="0">
              <a:spcBef>
                <a:spcPts val="0"/>
              </a:spcBef>
              <a:defRPr/>
            </a:lvl1pPr>
            <a:lvl2pPr algn="l" rtl="0" marR="0" indent="0" marL="457200">
              <a:spcBef>
                <a:spcPts val="0"/>
              </a:spcBef>
              <a:defRPr/>
            </a:lvl2pPr>
            <a:lvl3pPr algn="l" rtl="0" marR="0" indent="0" marL="914400">
              <a:spcBef>
                <a:spcPts val="0"/>
              </a:spcBef>
              <a:defRPr/>
            </a:lvl3pPr>
            <a:lvl4pPr algn="l" rtl="0" marR="0" indent="0" marL="1371600">
              <a:spcBef>
                <a:spcPts val="0"/>
              </a:spcBef>
              <a:defRPr/>
            </a:lvl4pPr>
            <a:lvl5pPr algn="l" rtl="0" marR="0" indent="0" marL="1828800">
              <a:spcBef>
                <a:spcPts val="0"/>
              </a:spcBef>
              <a:defRPr/>
            </a:lvl5pPr>
            <a:lvl6pPr algn="l" rtl="0" marR="0" indent="0" marL="2286000">
              <a:spcBef>
                <a:spcPts val="0"/>
              </a:spcBef>
              <a:defRPr/>
            </a:lvl6pPr>
            <a:lvl7pPr algn="l" rtl="0" marR="0" indent="0" marL="2743200">
              <a:spcBef>
                <a:spcPts val="0"/>
              </a:spcBef>
              <a:defRPr/>
            </a:lvl7pPr>
            <a:lvl8pPr algn="l" rtl="0" marR="0" indent="0" marL="3200400">
              <a:spcBef>
                <a:spcPts val="0"/>
              </a:spcBef>
              <a:defRPr/>
            </a:lvl8pPr>
            <a:lvl9pPr algn="l" rtl="0" marR="0" indent="0" marL="3657600">
              <a:spcBef>
                <a:spcPts val="0"/>
              </a:spcBef>
              <a:defRPr/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Landscape (Fullscreen)">
    <p:spTree>
      <p:nvGrpSpPr>
        <p:cNvPr id="64" name="Shape 64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65" name="Shape 65"/>
          <p:cNvSpPr/>
          <p:nvPr>
            <p:ph idx="2" type="pic"/>
          </p:nvPr>
        </p:nvSpPr>
        <p:spPr>
          <a:xfrm>
            <a:off y="0" x="0"/>
            <a:ext cy="6858000" cx="9144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woObj">
  <p:cSld name="Landscape with Caption">
    <p:spTree>
      <p:nvGrpSpPr>
        <p:cNvPr id="66" name="Shape 66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67" name="Shape 67"/>
          <p:cNvSpPr/>
          <p:nvPr>
            <p:ph idx="2" type="pic"/>
          </p:nvPr>
        </p:nvSpPr>
        <p:spPr>
          <a:xfrm>
            <a:off y="294589" x="914400"/>
            <a:ext cy="5600699" cx="7467600"/>
          </a:xfrm>
          <a:prstGeom prst="rect">
            <a:avLst/>
          </a:prstGeom>
          <a:noFill/>
          <a:ln w="38100" cap="sq">
            <a:solidFill>
              <a:schemeClr val="lt1"/>
            </a:solidFill>
            <a:prstDash val="solid"/>
            <a:miter/>
            <a:headEnd w="med" len="med" type="none"/>
            <a:tailEnd w="med" len="med" type="none"/>
          </a:ln>
        </p:spPr>
      </p:sp>
      <p:sp>
        <p:nvSpPr>
          <p:cNvPr id="68" name="Shape 68"/>
          <p:cNvSpPr txBox="1"/>
          <p:nvPr>
            <p:ph idx="1" type="body"/>
          </p:nvPr>
        </p:nvSpPr>
        <p:spPr>
          <a:xfrm>
            <a:off y="6019800" x="914400"/>
            <a:ext cy="381000" cx="74676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/>
          <a:lstStyle>
            <a:lvl1pPr algn="l" rtl="0" marR="0" indent="0" marL="0">
              <a:spcBef>
                <a:spcPts val="360"/>
              </a:spcBef>
              <a:buClr>
                <a:schemeClr val="lt1"/>
              </a:buClr>
              <a:buFont typeface="Libre Baskerville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69" name="Shape 69"/>
          <p:cNvSpPr txBox="1"/>
          <p:nvPr>
            <p:ph idx="10" type="dt"/>
          </p:nvPr>
        </p:nvSpPr>
        <p:spPr>
          <a:xfrm>
            <a:off y="6559360" x="66675"/>
            <a:ext cy="244474" cx="24383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b" anchorCtr="0"/>
          <a:lstStyle>
            <a:lvl1pPr algn="l" rtl="0" marR="0" indent="0" marL="0">
              <a:spcBef>
                <a:spcPts val="0"/>
              </a:spcBef>
              <a:defRPr/>
            </a:lvl1pPr>
            <a:lvl2pPr algn="l" rtl="0" marR="0" indent="0" marL="457200">
              <a:spcBef>
                <a:spcPts val="0"/>
              </a:spcBef>
              <a:defRPr/>
            </a:lvl2pPr>
            <a:lvl3pPr algn="l" rtl="0" marR="0" indent="0" marL="914400">
              <a:spcBef>
                <a:spcPts val="0"/>
              </a:spcBef>
              <a:defRPr/>
            </a:lvl3pPr>
            <a:lvl4pPr algn="l" rtl="0" marR="0" indent="0" marL="1371600">
              <a:spcBef>
                <a:spcPts val="0"/>
              </a:spcBef>
              <a:defRPr/>
            </a:lvl4pPr>
            <a:lvl5pPr algn="l" rtl="0" marR="0" indent="0" marL="1828800">
              <a:spcBef>
                <a:spcPts val="0"/>
              </a:spcBef>
              <a:defRPr/>
            </a:lvl5pPr>
            <a:lvl6pPr algn="l" rtl="0" marR="0" indent="0" marL="2286000">
              <a:spcBef>
                <a:spcPts val="0"/>
              </a:spcBef>
              <a:defRPr/>
            </a:lvl6pPr>
            <a:lvl7pPr algn="l" rtl="0" marR="0" indent="0" marL="2743200">
              <a:spcBef>
                <a:spcPts val="0"/>
              </a:spcBef>
              <a:defRPr/>
            </a:lvl7pPr>
            <a:lvl8pPr algn="l" rtl="0" marR="0" indent="0" marL="3200400">
              <a:spcBef>
                <a:spcPts val="0"/>
              </a:spcBef>
              <a:defRPr/>
            </a:lvl8pPr>
            <a:lvl9pPr algn="l" rtl="0" marR="0" indent="0" marL="3657600">
              <a:spcBef>
                <a:spcPts val="0"/>
              </a:spcBef>
              <a:defRPr/>
            </a:lvl9pPr>
          </a:lstStyle>
          <a:p/>
        </p:txBody>
      </p:sp>
      <p:sp>
        <p:nvSpPr>
          <p:cNvPr id="70" name="Shape 70"/>
          <p:cNvSpPr txBox="1"/>
          <p:nvPr>
            <p:ph idx="12" type="sldNum"/>
          </p:nvPr>
        </p:nvSpPr>
        <p:spPr>
          <a:xfrm>
            <a:off y="6559360" x="8172450"/>
            <a:ext cy="244474" cx="914400"/>
          </a:xfrm>
          <a:prstGeom prst="rect">
            <a:avLst/>
          </a:prstGeom>
          <a:noFill/>
          <a:ln>
            <a:noFill/>
          </a:ln>
        </p:spPr>
        <p:txBody>
          <a:bodyPr bIns="45700" rIns="91425" lIns="91425" tIns="45700" anchor="t" anchorCtr="0">
            <a:noAutofit/>
          </a:bodyPr>
          <a:lstStyle>
            <a:lvl1pPr algn="r" rtl="0" marR="0" indent="0" marL="0">
              <a:spcBef>
                <a:spcPts val="0"/>
              </a:spcBef>
              <a:buNone/>
              <a:defRPr strike="noStrike" u="none" b="0" cap="none" baseline="0" sz="1200" i="0">
                <a:solidFill>
                  <a:schemeClr val="lt2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1pPr>
          </a:lstStyle>
          <a:p>
            <a:pPr lvl="0" indent="0" mar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/>
              <a:t>‹#›</a:t>
            </a:fld>
          </a:p>
        </p:txBody>
      </p:sp>
      <p:sp>
        <p:nvSpPr>
          <p:cNvPr id="71" name="Shape 71"/>
          <p:cNvSpPr txBox="1"/>
          <p:nvPr>
            <p:ph idx="11" type="ftr"/>
          </p:nvPr>
        </p:nvSpPr>
        <p:spPr>
          <a:xfrm>
            <a:off y="6558153" x="2995652"/>
            <a:ext cy="246887" cx="46481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b" anchorCtr="0"/>
          <a:lstStyle>
            <a:lvl1pPr algn="ctr" rtl="0" marR="0" indent="0" marL="0">
              <a:spcBef>
                <a:spcPts val="0"/>
              </a:spcBef>
              <a:defRPr/>
            </a:lvl1pPr>
            <a:lvl2pPr algn="l" rtl="0" marR="0" indent="0" marL="457200">
              <a:spcBef>
                <a:spcPts val="0"/>
              </a:spcBef>
              <a:defRPr/>
            </a:lvl2pPr>
            <a:lvl3pPr algn="l" rtl="0" marR="0" indent="0" marL="914400">
              <a:spcBef>
                <a:spcPts val="0"/>
              </a:spcBef>
              <a:defRPr/>
            </a:lvl3pPr>
            <a:lvl4pPr algn="l" rtl="0" marR="0" indent="0" marL="1371600">
              <a:spcBef>
                <a:spcPts val="0"/>
              </a:spcBef>
              <a:defRPr/>
            </a:lvl4pPr>
            <a:lvl5pPr algn="l" rtl="0" marR="0" indent="0" marL="1828800">
              <a:spcBef>
                <a:spcPts val="0"/>
              </a:spcBef>
              <a:defRPr/>
            </a:lvl5pPr>
            <a:lvl6pPr algn="l" rtl="0" marR="0" indent="0" marL="2286000">
              <a:spcBef>
                <a:spcPts val="0"/>
              </a:spcBef>
              <a:defRPr/>
            </a:lvl6pPr>
            <a:lvl7pPr algn="l" rtl="0" marR="0" indent="0" marL="2743200">
              <a:spcBef>
                <a:spcPts val="0"/>
              </a:spcBef>
              <a:defRPr/>
            </a:lvl7pPr>
            <a:lvl8pPr algn="l" rtl="0" marR="0" indent="0" marL="3200400">
              <a:spcBef>
                <a:spcPts val="0"/>
              </a:spcBef>
              <a:defRPr/>
            </a:lvl8pPr>
            <a:lvl9pPr algn="l" rtl="0" marR="0" indent="0" marL="3657600">
              <a:spcBef>
                <a:spcPts val="0"/>
              </a:spcBef>
              <a:defRPr/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Target="../slideLayouts/slideLayout19.xml" Type="http://schemas.openxmlformats.org/officeDocument/2006/relationships/slideLayout" Id="rId19"/><Relationship Target="../slideLayouts/slideLayout18.xml" Type="http://schemas.openxmlformats.org/officeDocument/2006/relationships/slideLayout" Id="rId18"/><Relationship Target="../slideLayouts/slideLayout17.xml" Type="http://schemas.openxmlformats.org/officeDocument/2006/relationships/slideLayout" Id="rId17"/><Relationship Target="../slideLayouts/slideLayout16.xml" Type="http://schemas.openxmlformats.org/officeDocument/2006/relationships/slideLayout" Id="rId16"/><Relationship Target="../slideLayouts/slideLayout15.xml" Type="http://schemas.openxmlformats.org/officeDocument/2006/relationships/slideLayout" Id="rId15"/><Relationship Target="../slideLayouts/slideLayout14.xml" Type="http://schemas.openxmlformats.org/officeDocument/2006/relationships/slideLayout" Id="rId14"/><Relationship Target="../slideLayouts/slideLayout21.xml" Type="http://schemas.openxmlformats.org/officeDocument/2006/relationships/slideLayout" Id="rId21"/><Relationship Target="../slideLayouts/slideLayout2.xml" Type="http://schemas.openxmlformats.org/officeDocument/2006/relationships/slideLayout" Id="rId2"/><Relationship Target="../slideLayouts/slideLayout12.xml" Type="http://schemas.openxmlformats.org/officeDocument/2006/relationships/slideLayout" Id="rId12"/><Relationship Target="../slideLayouts/slideLayout22.xml" Type="http://schemas.openxmlformats.org/officeDocument/2006/relationships/slideLayout" Id="rId22"/><Relationship Target="../slideLayouts/slideLayout13.xml" Type="http://schemas.openxmlformats.org/officeDocument/2006/relationships/slideLayout" Id="rId13"/><Relationship Target="../slideLayouts/slideLayout1.xml" Type="http://schemas.openxmlformats.org/officeDocument/2006/relationships/slideLayout" Id="rId1"/><Relationship Target="../theme/theme2.xml" Type="http://schemas.openxmlformats.org/officeDocument/2006/relationships/theme" Id="rId23"/><Relationship Target="../slideLayouts/slideLayout4.xml" Type="http://schemas.openxmlformats.org/officeDocument/2006/relationships/slideLayout" Id="rId4"/><Relationship Target="../slideLayouts/slideLayout10.xml" Type="http://schemas.openxmlformats.org/officeDocument/2006/relationships/slideLayout" Id="rId10"/><Relationship Target="../slideLayouts/slideLayout3.xml" Type="http://schemas.openxmlformats.org/officeDocument/2006/relationships/slideLayout" Id="rId3"/><Relationship Target="../slideLayouts/slideLayout11.xml" Type="http://schemas.openxmlformats.org/officeDocument/2006/relationships/slideLayout" Id="rId11"/><Relationship Target="../slideLayouts/slideLayout20.xml" Type="http://schemas.openxmlformats.org/officeDocument/2006/relationships/slideLayout" Id="rId20"/><Relationship Target="../slideLayouts/slideLayout9.xml" Type="http://schemas.openxmlformats.org/officeDocument/2006/relationships/slideLayout" Id="rId9"/><Relationship Target="../slideLayouts/slideLayout6.xml" Type="http://schemas.openxmlformats.org/officeDocument/2006/relationships/slideLayout" Id="rId6"/><Relationship Target="../slideLayouts/slideLayout5.xml" Type="http://schemas.openxmlformats.org/officeDocument/2006/relationships/slideLayout" Id="rId5"/><Relationship Target="../slideLayouts/slideLayout8.xml" Type="http://schemas.openxmlformats.org/officeDocument/2006/relationships/slideLayout" Id="rId8"/><Relationship Target="../slideLayouts/slideLayout7.xml" Type="http://schemas.openxmlformats.org/officeDocument/2006/relationships/slideLayout" Id="rId7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chemeClr val="dk2"/>
        </a:solidFill>
      </p:bgPr>
    </p:bg>
    <p:spTree>
      <p:nvGrpSpPr>
        <p:cNvPr id="8" name="Shape 8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9" name="Shape 9"/>
          <p:cNvSpPr txBox="1"/>
          <p:nvPr>
            <p:ph type="title"/>
          </p:nvPr>
        </p:nvSpPr>
        <p:spPr>
          <a:xfrm>
            <a:off y="274637" x="457200"/>
            <a:ext cy="1249361" cx="82296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/>
          <a:lstStyle>
            <a:lvl1pPr algn="l" rtl="0" marR="0" indent="0" marL="0">
              <a:spcBef>
                <a:spcPts val="0"/>
              </a:spcBef>
              <a:buClr>
                <a:schemeClr val="lt2"/>
              </a:buClr>
              <a:buFont typeface="Libre Baskerville"/>
              <a:buNone/>
              <a:defRPr/>
            </a:lvl1pPr>
            <a:lvl2pPr algn="l" rtl="0" marR="0" indent="0" marL="0">
              <a:spcBef>
                <a:spcPts val="0"/>
              </a:spcBef>
              <a:defRPr/>
            </a:lvl2pPr>
            <a:lvl3pPr algn="l" rtl="0" marR="0" indent="0" marL="0">
              <a:spcBef>
                <a:spcPts val="0"/>
              </a:spcBef>
              <a:defRPr/>
            </a:lvl3pPr>
            <a:lvl4pPr algn="l" rtl="0" marR="0" indent="0" marL="0">
              <a:spcBef>
                <a:spcPts val="0"/>
              </a:spcBef>
              <a:defRPr/>
            </a:lvl4pPr>
            <a:lvl5pPr algn="l" rtl="0" marR="0" indent="0" marL="0">
              <a:spcBef>
                <a:spcPts val="0"/>
              </a:spcBef>
              <a:defRPr/>
            </a:lvl5pPr>
            <a:lvl6pPr algn="l" rtl="0" marR="0" indent="0" marL="0">
              <a:spcBef>
                <a:spcPts val="0"/>
              </a:spcBef>
              <a:defRPr/>
            </a:lvl6pPr>
            <a:lvl7pPr algn="l" rtl="0" marR="0" indent="0" marL="0">
              <a:spcBef>
                <a:spcPts val="0"/>
              </a:spcBef>
              <a:defRPr/>
            </a:lvl7pPr>
            <a:lvl8pPr algn="l" rtl="0" marR="0" indent="0" marL="0">
              <a:spcBef>
                <a:spcPts val="0"/>
              </a:spcBef>
              <a:defRPr/>
            </a:lvl8pPr>
            <a:lvl9pPr algn="l" rtl="0" marR="0" indent="0" marL="0">
              <a:spcBef>
                <a:spcPts val="0"/>
              </a:spcBef>
              <a:defRPr/>
            </a:lvl9pPr>
          </a:lstStyle>
          <a:p/>
        </p:txBody>
      </p:sp>
      <p:sp>
        <p:nvSpPr>
          <p:cNvPr id="10" name="Shape 10"/>
          <p:cNvSpPr txBox="1"/>
          <p:nvPr>
            <p:ph idx="1" type="body"/>
          </p:nvPr>
        </p:nvSpPr>
        <p:spPr>
          <a:xfrm>
            <a:off y="1600200" x="457200"/>
            <a:ext cy="4525963" cx="82296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/>
          <a:lstStyle>
            <a:lvl1pPr algn="l" rtl="0" marR="0" indent="-190500" marL="342900">
              <a:spcBef>
                <a:spcPts val="480"/>
              </a:spcBef>
              <a:buClr>
                <a:schemeClr val="lt1"/>
              </a:buClr>
              <a:buFont typeface="Libre Baskerville"/>
              <a:buChar char="•"/>
              <a:defRPr/>
            </a:lvl1pPr>
            <a:lvl2pPr algn="l" rtl="0" marR="0" indent="-133350" marL="742950">
              <a:spcBef>
                <a:spcPts val="480"/>
              </a:spcBef>
              <a:buClr>
                <a:schemeClr val="lt1"/>
              </a:buClr>
              <a:buFont typeface="Libre Baskerville"/>
              <a:buChar char="–"/>
              <a:defRPr/>
            </a:lvl2pPr>
            <a:lvl3pPr algn="l" rtl="0" marR="0" indent="-101600" marL="1143000">
              <a:spcBef>
                <a:spcPts val="400"/>
              </a:spcBef>
              <a:buClr>
                <a:schemeClr val="lt1"/>
              </a:buClr>
              <a:buFont typeface="Libre Baskerville"/>
              <a:buChar char="•"/>
              <a:defRPr/>
            </a:lvl3pPr>
            <a:lvl4pPr algn="l" rtl="0" marR="0" indent="-114300" marL="1600200">
              <a:spcBef>
                <a:spcPts val="360"/>
              </a:spcBef>
              <a:buClr>
                <a:schemeClr val="lt1"/>
              </a:buClr>
              <a:buFont typeface="Libre Baskerville"/>
              <a:buChar char="–"/>
              <a:defRPr/>
            </a:lvl4pPr>
            <a:lvl5pPr algn="l" rtl="0" marR="0" indent="-127000" marL="2057400">
              <a:spcBef>
                <a:spcPts val="320"/>
              </a:spcBef>
              <a:buClr>
                <a:schemeClr val="lt1"/>
              </a:buClr>
              <a:buFont typeface="Libre Baskerville"/>
              <a:buChar char="»"/>
              <a:defRPr/>
            </a:lvl5pPr>
            <a:lvl6pPr algn="l" rtl="0" marR="0" indent="-101600" marL="2514600">
              <a:spcBef>
                <a:spcPts val="400"/>
              </a:spcBef>
              <a:buClr>
                <a:schemeClr val="lt1"/>
              </a:buClr>
              <a:buFont typeface="Libre Baskerville"/>
              <a:buChar char="•"/>
              <a:defRPr/>
            </a:lvl6pPr>
            <a:lvl7pPr algn="l" rtl="0" marR="0" indent="-101600" marL="2971800">
              <a:spcBef>
                <a:spcPts val="400"/>
              </a:spcBef>
              <a:buClr>
                <a:schemeClr val="lt1"/>
              </a:buClr>
              <a:buFont typeface="Libre Baskerville"/>
              <a:buChar char="•"/>
              <a:defRPr/>
            </a:lvl7pPr>
            <a:lvl8pPr algn="l" rtl="0" marR="0" indent="-101600" marL="3429000">
              <a:spcBef>
                <a:spcPts val="400"/>
              </a:spcBef>
              <a:buClr>
                <a:schemeClr val="lt1"/>
              </a:buClr>
              <a:buFont typeface="Libre Baskerville"/>
              <a:buChar char="•"/>
              <a:defRPr/>
            </a:lvl8pPr>
            <a:lvl9pPr algn="l" rtl="0" marR="0" indent="-101600" marL="3886200">
              <a:spcBef>
                <a:spcPts val="400"/>
              </a:spcBef>
              <a:buClr>
                <a:schemeClr val="lt1"/>
              </a:buClr>
              <a:buFont typeface="Libre Baskerville"/>
              <a:buChar char="•"/>
              <a:defRPr/>
            </a:lvl9pPr>
          </a:lstStyle>
          <a:p/>
        </p:txBody>
      </p:sp>
      <p:sp>
        <p:nvSpPr>
          <p:cNvPr id="11" name="Shape 11"/>
          <p:cNvSpPr txBox="1"/>
          <p:nvPr>
            <p:ph idx="10" type="dt"/>
          </p:nvPr>
        </p:nvSpPr>
        <p:spPr>
          <a:xfrm>
            <a:off y="6559360" x="66675"/>
            <a:ext cy="244474" cx="24383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b" anchorCtr="0"/>
          <a:lstStyle>
            <a:lvl1pPr algn="l" rtl="0" marR="0" indent="0" marL="0">
              <a:spcBef>
                <a:spcPts val="0"/>
              </a:spcBef>
              <a:defRPr/>
            </a:lvl1pPr>
            <a:lvl2pPr algn="l" rtl="0" marR="0" indent="0" marL="457200">
              <a:spcBef>
                <a:spcPts val="0"/>
              </a:spcBef>
              <a:defRPr/>
            </a:lvl2pPr>
            <a:lvl3pPr algn="l" rtl="0" marR="0" indent="0" marL="914400">
              <a:spcBef>
                <a:spcPts val="0"/>
              </a:spcBef>
              <a:defRPr/>
            </a:lvl3pPr>
            <a:lvl4pPr algn="l" rtl="0" marR="0" indent="0" marL="1371600">
              <a:spcBef>
                <a:spcPts val="0"/>
              </a:spcBef>
              <a:defRPr/>
            </a:lvl4pPr>
            <a:lvl5pPr algn="l" rtl="0" marR="0" indent="0" marL="1828800">
              <a:spcBef>
                <a:spcPts val="0"/>
              </a:spcBef>
              <a:defRPr/>
            </a:lvl5pPr>
            <a:lvl6pPr algn="l" rtl="0" marR="0" indent="0" marL="2286000">
              <a:spcBef>
                <a:spcPts val="0"/>
              </a:spcBef>
              <a:defRPr/>
            </a:lvl6pPr>
            <a:lvl7pPr algn="l" rtl="0" marR="0" indent="0" marL="2743200">
              <a:spcBef>
                <a:spcPts val="0"/>
              </a:spcBef>
              <a:defRPr/>
            </a:lvl7pPr>
            <a:lvl8pPr algn="l" rtl="0" marR="0" indent="0" marL="3200400">
              <a:spcBef>
                <a:spcPts val="0"/>
              </a:spcBef>
              <a:defRPr/>
            </a:lvl8pPr>
            <a:lvl9pPr algn="l" rtl="0" marR="0" indent="0" marL="3657600">
              <a:spcBef>
                <a:spcPts val="0"/>
              </a:spcBef>
              <a:defRPr/>
            </a:lvl9pPr>
          </a:lstStyle>
          <a:p/>
        </p:txBody>
      </p:sp>
      <p:sp>
        <p:nvSpPr>
          <p:cNvPr id="12" name="Shape 12"/>
          <p:cNvSpPr txBox="1"/>
          <p:nvPr>
            <p:ph idx="11" type="ftr"/>
          </p:nvPr>
        </p:nvSpPr>
        <p:spPr>
          <a:xfrm>
            <a:off y="6558153" x="2995652"/>
            <a:ext cy="246887" cx="46481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b" anchorCtr="0"/>
          <a:lstStyle>
            <a:lvl1pPr algn="ctr" rtl="0" marR="0" indent="0" marL="0">
              <a:spcBef>
                <a:spcPts val="0"/>
              </a:spcBef>
              <a:defRPr/>
            </a:lvl1pPr>
            <a:lvl2pPr algn="l" rtl="0" marR="0" indent="0" marL="457200">
              <a:spcBef>
                <a:spcPts val="0"/>
              </a:spcBef>
              <a:defRPr/>
            </a:lvl2pPr>
            <a:lvl3pPr algn="l" rtl="0" marR="0" indent="0" marL="914400">
              <a:spcBef>
                <a:spcPts val="0"/>
              </a:spcBef>
              <a:defRPr/>
            </a:lvl3pPr>
            <a:lvl4pPr algn="l" rtl="0" marR="0" indent="0" marL="1371600">
              <a:spcBef>
                <a:spcPts val="0"/>
              </a:spcBef>
              <a:defRPr/>
            </a:lvl4pPr>
            <a:lvl5pPr algn="l" rtl="0" marR="0" indent="0" marL="1828800">
              <a:spcBef>
                <a:spcPts val="0"/>
              </a:spcBef>
              <a:defRPr/>
            </a:lvl5pPr>
            <a:lvl6pPr algn="l" rtl="0" marR="0" indent="0" marL="2286000">
              <a:spcBef>
                <a:spcPts val="0"/>
              </a:spcBef>
              <a:defRPr/>
            </a:lvl6pPr>
            <a:lvl7pPr algn="l" rtl="0" marR="0" indent="0" marL="2743200">
              <a:spcBef>
                <a:spcPts val="0"/>
              </a:spcBef>
              <a:defRPr/>
            </a:lvl7pPr>
            <a:lvl8pPr algn="l" rtl="0" marR="0" indent="0" marL="3200400">
              <a:spcBef>
                <a:spcPts val="0"/>
              </a:spcBef>
              <a:defRPr/>
            </a:lvl8pPr>
            <a:lvl9pPr algn="l" rtl="0" marR="0" indent="0" marL="3657600">
              <a:spcBef>
                <a:spcPts val="0"/>
              </a:spcBef>
              <a:defRPr/>
            </a:lvl9pPr>
          </a:lstStyle>
          <a:p/>
        </p:txBody>
      </p:sp>
      <p:sp>
        <p:nvSpPr>
          <p:cNvPr id="13" name="Shape 13"/>
          <p:cNvSpPr txBox="1"/>
          <p:nvPr>
            <p:ph idx="12" type="sldNum"/>
          </p:nvPr>
        </p:nvSpPr>
        <p:spPr>
          <a:xfrm>
            <a:off y="6559360" x="8172450"/>
            <a:ext cy="244474" cx="914400"/>
          </a:xfrm>
          <a:prstGeom prst="rect">
            <a:avLst/>
          </a:prstGeom>
          <a:noFill/>
          <a:ln>
            <a:noFill/>
          </a:ln>
        </p:spPr>
        <p:txBody>
          <a:bodyPr bIns="45700" rIns="91425" lIns="91425" tIns="45700" anchor="t" anchorCtr="0">
            <a:noAutofit/>
          </a:bodyPr>
          <a:lstStyle>
            <a:lvl1pPr algn="r" rtl="0" marR="0" indent="0" marL="0">
              <a:spcBef>
                <a:spcPts val="0"/>
              </a:spcBef>
              <a:buNone/>
              <a:defRPr strike="noStrike" u="none" b="0" cap="none" baseline="0" sz="1200" i="0">
                <a:solidFill>
                  <a:schemeClr val="lt2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1pPr>
          </a:lstStyle>
          <a:p>
            <a:pPr lvl="0" indent="0" mar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/>
              <a:t>‹#›</a:t>
            </a:fld>
          </a:p>
        </p:txBody>
      </p:sp>
    </p:spTree>
  </p:cSld>
  <p:clrMap accent2="accent2" accent3="accent3" accent4="accent4" accent5="accent5" accent6="accent6" hlink="hlink" tx2="lt2" tx1="dk1" bg2="dk2" bg1="lt1" folHlink="folHlink" accent1="accent1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</p:sldLayoutIdLst>
  <p:hf dt="0" ftr="0" sldNum="0" hdr="0"/>
  <p:txStyles>
    <p:titleStyle>
      <a:defPPr algn="l" rtl="0" marR="0">
        <a:lnSpc>
          <a:spcPct val="100000"/>
        </a:lnSpc>
        <a:spcBef>
          <a:spcPts val="0"/>
        </a:spcBef>
        <a:spcAft>
          <a:spcPts val="0"/>
        </a:spcAft>
      </a:defPPr>
      <a:lvl1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</p:titleStyle>
    <p:bodyStyle>
      <a:defPPr algn="l" rtl="0" marR="0">
        <a:lnSpc>
          <a:spcPct val="100000"/>
        </a:lnSpc>
        <a:spcBef>
          <a:spcPts val="0"/>
        </a:spcBef>
        <a:spcAft>
          <a:spcPts val="0"/>
        </a:spcAft>
      </a:defPPr>
      <a:lvl1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bodyStyle>
    <p:otherStyle>
      <a:defPPr algn="l" rtl="0" marR="0">
        <a:lnSpc>
          <a:spcPct val="100000"/>
        </a:lnSpc>
        <a:spcBef>
          <a:spcPts val="0"/>
        </a:spcBef>
        <a:spcAft>
          <a:spcPts val="0"/>
        </a:spcAft>
      </a:defPPr>
      <a:lvl1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Target="../notesSlides/notesSlide1.xml" Type="http://schemas.openxmlformats.org/officeDocument/2006/relationships/notesSlide" Id="rId2"/><Relationship Target="../slideLayouts/slideLayout1.xml" Type="http://schemas.openxmlformats.org/officeDocument/2006/relationships/slideLayout" Id="rId1"/><Relationship Target="../media/image07.jpg" Type="http://schemas.openxmlformats.org/officeDocument/2006/relationships/image" Id="rId4"/><Relationship Target="../media/image10.png" Type="http://schemas.openxmlformats.org/officeDocument/2006/relationships/image" Id="rId3"/></Relationships>
</file>

<file path=ppt/slides/_rels/slide10.xml.rels><?xml version="1.0" encoding="UTF-8" standalone="yes"?><Relationships xmlns="http://schemas.openxmlformats.org/package/2006/relationships"><Relationship Target="../notesSlides/notesSlide10.xml" Type="http://schemas.openxmlformats.org/officeDocument/2006/relationships/notesSlide" Id="rId2"/><Relationship Target="../slideLayouts/slideLayout5.xml" Type="http://schemas.openxmlformats.org/officeDocument/2006/relationships/slideLayout" Id="rId1"/><Relationship Target="../media/image26.jpg" Type="http://schemas.openxmlformats.org/officeDocument/2006/relationships/image" Id="rId4"/><Relationship Target="../media/image24.jpg" Type="http://schemas.openxmlformats.org/officeDocument/2006/relationships/image" Id="rId3"/></Relationships>
</file>

<file path=ppt/slides/_rels/slide11.xml.rels><?xml version="1.0" encoding="UTF-8" standalone="yes"?><Relationships xmlns="http://schemas.openxmlformats.org/package/2006/relationships"><Relationship Target="../notesSlides/notesSlide11.xml" Type="http://schemas.openxmlformats.org/officeDocument/2006/relationships/notesSlide" Id="rId2"/><Relationship Target="../slideLayouts/slideLayout2.xml" Type="http://schemas.openxmlformats.org/officeDocument/2006/relationships/slideLayout" Id="rId1"/><Relationship Target="../media/image22.jpg" Type="http://schemas.openxmlformats.org/officeDocument/2006/relationships/image" Id="rId4"/><Relationship Target="../media/image44.jpg" Type="http://schemas.openxmlformats.org/officeDocument/2006/relationships/image" Id="rId3"/><Relationship Target="../media/image21.png" Type="http://schemas.openxmlformats.org/officeDocument/2006/relationships/image" Id="rId5"/></Relationships>
</file>

<file path=ppt/slides/_rels/slide12.xml.rels><?xml version="1.0" encoding="UTF-8" standalone="yes"?><Relationships xmlns="http://schemas.openxmlformats.org/package/2006/relationships"><Relationship Target="../notesSlides/notesSlide12.xml" Type="http://schemas.openxmlformats.org/officeDocument/2006/relationships/notesSlide" Id="rId2"/><Relationship Target="../slideLayouts/slideLayout2.xml" Type="http://schemas.openxmlformats.org/officeDocument/2006/relationships/slideLayout" Id="rId1"/><Relationship Target="../media/image25.jpg" Type="http://schemas.openxmlformats.org/officeDocument/2006/relationships/image" Id="rId3"/></Relationships>
</file>

<file path=ppt/slides/_rels/slide13.xml.rels><?xml version="1.0" encoding="UTF-8" standalone="yes"?><Relationships xmlns="http://schemas.openxmlformats.org/package/2006/relationships"><Relationship Target="../notesSlides/notesSlide13.xml" Type="http://schemas.openxmlformats.org/officeDocument/2006/relationships/notesSlide" Id="rId2"/><Relationship Target="../slideLayouts/slideLayout2.xml" Type="http://schemas.openxmlformats.org/officeDocument/2006/relationships/slideLayout" Id="rId1"/><Relationship Target="../media/image40.jpg" Type="http://schemas.openxmlformats.org/officeDocument/2006/relationships/image" Id="rId4"/><Relationship Target="../media/image29.jpg" Type="http://schemas.openxmlformats.org/officeDocument/2006/relationships/image" Id="rId3"/></Relationships>
</file>

<file path=ppt/slides/_rels/slide14.xml.rels><?xml version="1.0" encoding="UTF-8" standalone="yes"?><Relationships xmlns="http://schemas.openxmlformats.org/package/2006/relationships"><Relationship Target="../notesSlides/notesSlide14.xml" Type="http://schemas.openxmlformats.org/officeDocument/2006/relationships/notesSlide" Id="rId2"/><Relationship Target="../slideLayouts/slideLayout2.xml" Type="http://schemas.openxmlformats.org/officeDocument/2006/relationships/slideLayout" Id="rId1"/><Relationship Target="../media/image37.jpg" Type="http://schemas.openxmlformats.org/officeDocument/2006/relationships/image" Id="rId4"/><Relationship Target="../media/image36.jpg" Type="http://schemas.openxmlformats.org/officeDocument/2006/relationships/image" Id="rId3"/><Relationship Target="../media/image35.jpg" Type="http://schemas.openxmlformats.org/officeDocument/2006/relationships/image" Id="rId6"/><Relationship Target="../media/image32.jpg" Type="http://schemas.openxmlformats.org/officeDocument/2006/relationships/image" Id="rId5"/></Relationships>
</file>

<file path=ppt/slides/_rels/slide15.xml.rels><?xml version="1.0" encoding="UTF-8" standalone="yes"?><Relationships xmlns="http://schemas.openxmlformats.org/package/2006/relationships"><Relationship Target="../notesSlides/notesSlide15.xml" Type="http://schemas.openxmlformats.org/officeDocument/2006/relationships/notesSlide" Id="rId2"/><Relationship Target="../slideLayouts/slideLayout2.xml" Type="http://schemas.openxmlformats.org/officeDocument/2006/relationships/slideLayout" Id="rId1"/><Relationship Target="../media/image30.jpg" Type="http://schemas.openxmlformats.org/officeDocument/2006/relationships/image" Id="rId4"/><Relationship Target="../media/image31.jpg" Type="http://schemas.openxmlformats.org/officeDocument/2006/relationships/image" Id="rId3"/><Relationship Target="../media/image33.jpg" Type="http://schemas.openxmlformats.org/officeDocument/2006/relationships/image" Id="rId5"/></Relationships>
</file>

<file path=ppt/slides/_rels/slide16.xml.rels><?xml version="1.0" encoding="UTF-8" standalone="yes"?><Relationships xmlns="http://schemas.openxmlformats.org/package/2006/relationships"><Relationship Target="../notesSlides/notesSlide16.xml" Type="http://schemas.openxmlformats.org/officeDocument/2006/relationships/notesSlide" Id="rId2"/><Relationship Target="../slideLayouts/slideLayout2.xml" Type="http://schemas.openxmlformats.org/officeDocument/2006/relationships/slideLayout" Id="rId1"/><Relationship Target="../media/image06.jpg" Type="http://schemas.openxmlformats.org/officeDocument/2006/relationships/image" Id="rId4"/><Relationship Target="../media/image51.jpg" Type="http://schemas.openxmlformats.org/officeDocument/2006/relationships/image" Id="rId3"/></Relationships>
</file>

<file path=ppt/slides/_rels/slide17.xml.rels><?xml version="1.0" encoding="UTF-8" standalone="yes"?><Relationships xmlns="http://schemas.openxmlformats.org/package/2006/relationships"><Relationship Target="../notesSlides/notesSlide17.xml" Type="http://schemas.openxmlformats.org/officeDocument/2006/relationships/notesSlide" Id="rId2"/><Relationship Target="../slideLayouts/slideLayout2.xml" Type="http://schemas.openxmlformats.org/officeDocument/2006/relationships/slideLayout" Id="rId1"/><Relationship Target="../media/image52.png" Type="http://schemas.openxmlformats.org/officeDocument/2006/relationships/image" Id="rId3"/></Relationships>
</file>

<file path=ppt/slides/_rels/slide18.xml.rels><?xml version="1.0" encoding="UTF-8" standalone="yes"?><Relationships xmlns="http://schemas.openxmlformats.org/package/2006/relationships"><Relationship Target="../notesSlides/notesSlide18.xml" Type="http://schemas.openxmlformats.org/officeDocument/2006/relationships/notesSlide" Id="rId2"/><Relationship Target="../slideLayouts/slideLayout6.xml" Type="http://schemas.openxmlformats.org/officeDocument/2006/relationships/slideLayout" Id="rId1"/><Relationship Target="../media/image38.jpg" Type="http://schemas.openxmlformats.org/officeDocument/2006/relationships/image" Id="rId4"/><Relationship Target="../media/image39.jpg" Type="http://schemas.openxmlformats.org/officeDocument/2006/relationships/image" Id="rId3"/><Relationship Target="../media/image41.jpg" Type="http://schemas.openxmlformats.org/officeDocument/2006/relationships/image" Id="rId5"/></Relationships>
</file>

<file path=ppt/slides/_rels/slide19.xml.rels><?xml version="1.0" encoding="UTF-8" standalone="yes"?><Relationships xmlns="http://schemas.openxmlformats.org/package/2006/relationships"><Relationship Target="../notesSlides/notesSlide19.xml" Type="http://schemas.openxmlformats.org/officeDocument/2006/relationships/notesSlide" Id="rId2"/><Relationship Target="../slideLayouts/slideLayout3.xml" Type="http://schemas.openxmlformats.org/officeDocument/2006/relationships/slideLayout" Id="rId1"/><Relationship Target="../media/image50.jpg" Type="http://schemas.openxmlformats.org/officeDocument/2006/relationships/image" Id="rId4"/><Relationship Target="../media/image43.jpg" Type="http://schemas.openxmlformats.org/officeDocument/2006/relationships/image" Id="rId3"/></Relationships>
</file>

<file path=ppt/slides/_rels/slide2.xml.rels><?xml version="1.0" encoding="UTF-8" standalone="yes"?><Relationships xmlns="http://schemas.openxmlformats.org/package/2006/relationships"><Relationship Target="../notesSlides/notesSlide2.xml" Type="http://schemas.openxmlformats.org/officeDocument/2006/relationships/notesSlide" Id="rId2"/><Relationship Target="../slideLayouts/slideLayout2.xml" Type="http://schemas.openxmlformats.org/officeDocument/2006/relationships/slideLayout" Id="rId1"/><Relationship Target="../media/image02.jpg" Type="http://schemas.openxmlformats.org/officeDocument/2006/relationships/image" Id="rId4"/><Relationship Target="../media/image11.jpg" Type="http://schemas.openxmlformats.org/officeDocument/2006/relationships/image" Id="rId3"/><Relationship Target="../media/image00.jpg" Type="http://schemas.openxmlformats.org/officeDocument/2006/relationships/image" Id="rId6"/><Relationship Target="../media/image04.jpg" Type="http://schemas.openxmlformats.org/officeDocument/2006/relationships/image" Id="rId5"/><Relationship Target="../media/image03.jpg" Type="http://schemas.openxmlformats.org/officeDocument/2006/relationships/image" Id="rId8"/><Relationship Target="../media/image01.jpg" Type="http://schemas.openxmlformats.org/officeDocument/2006/relationships/image" Id="rId7"/></Relationships>
</file>

<file path=ppt/slides/_rels/slide20.xml.rels><?xml version="1.0" encoding="UTF-8" standalone="yes"?><Relationships xmlns="http://schemas.openxmlformats.org/package/2006/relationships"><Relationship Target="../notesSlides/notesSlide20.xml" Type="http://schemas.openxmlformats.org/officeDocument/2006/relationships/notesSlide" Id="rId2"/><Relationship Target="../slideLayouts/slideLayout3.xml" Type="http://schemas.openxmlformats.org/officeDocument/2006/relationships/slideLayout" Id="rId1"/><Relationship Target="../media/image48.jpg" Type="http://schemas.openxmlformats.org/officeDocument/2006/relationships/image" Id="rId4"/><Relationship Target="../media/image42.jpg" Type="http://schemas.openxmlformats.org/officeDocument/2006/relationships/image" Id="rId3"/></Relationships>
</file>

<file path=ppt/slides/_rels/slide21.xml.rels><?xml version="1.0" encoding="UTF-8" standalone="yes"?><Relationships xmlns="http://schemas.openxmlformats.org/package/2006/relationships"><Relationship Target="../notesSlides/notesSlide21.xml" Type="http://schemas.openxmlformats.org/officeDocument/2006/relationships/notesSlide" Id="rId2"/><Relationship Target="../slideLayouts/slideLayout2.xml" Type="http://schemas.openxmlformats.org/officeDocument/2006/relationships/slideLayout" Id="rId1"/><Relationship Target="../media/image46.jpg" Type="http://schemas.openxmlformats.org/officeDocument/2006/relationships/image" Id="rId4"/><Relationship Target="../media/image53.jpg" Type="http://schemas.openxmlformats.org/officeDocument/2006/relationships/image" Id="rId3"/></Relationships>
</file>

<file path=ppt/slides/_rels/slide22.xml.rels><?xml version="1.0" encoding="UTF-8" standalone="yes"?><Relationships xmlns="http://schemas.openxmlformats.org/package/2006/relationships"><Relationship Target="../notesSlides/notesSlide22.xml" Type="http://schemas.openxmlformats.org/officeDocument/2006/relationships/notesSlide" Id="rId2"/><Relationship Target="../slideLayouts/slideLayout2.xml" Type="http://schemas.openxmlformats.org/officeDocument/2006/relationships/slideLayout" Id="rId1"/><Relationship Target="../media/image47.jpg" Type="http://schemas.openxmlformats.org/officeDocument/2006/relationships/image" Id="rId3"/></Relationships>
</file>

<file path=ppt/slides/_rels/slide23.xml.rels><?xml version="1.0" encoding="UTF-8" standalone="yes"?><Relationships xmlns="http://schemas.openxmlformats.org/package/2006/relationships"><Relationship Target="../notesSlides/notesSlide23.xml" Type="http://schemas.openxmlformats.org/officeDocument/2006/relationships/notesSlide" Id="rId2"/><Relationship Target="../slideLayouts/slideLayout2.xml" Type="http://schemas.openxmlformats.org/officeDocument/2006/relationships/slideLayout" Id="rId1"/><Relationship Target="../media/image45.jpg" Type="http://schemas.openxmlformats.org/officeDocument/2006/relationships/image" Id="rId3"/></Relationships>
</file>

<file path=ppt/slides/_rels/slide24.xml.rels><?xml version="1.0" encoding="UTF-8" standalone="yes"?><Relationships xmlns="http://schemas.openxmlformats.org/package/2006/relationships"><Relationship Target="../notesSlides/notesSlide24.xml" Type="http://schemas.openxmlformats.org/officeDocument/2006/relationships/notesSlide" Id="rId2"/><Relationship Target="../slideLayouts/slideLayout2.xml" Type="http://schemas.openxmlformats.org/officeDocument/2006/relationships/slideLayout" Id="rId1"/><Relationship Target="../media/image49.jpg" Type="http://schemas.openxmlformats.org/officeDocument/2006/relationships/image" Id="rId3"/></Relationships>
</file>

<file path=ppt/slides/_rels/slide25.xml.rels><?xml version="1.0" encoding="UTF-8" standalone="yes"?><Relationships xmlns="http://schemas.openxmlformats.org/package/2006/relationships"><Relationship Target="../notesSlides/notesSlide25.xml" Type="http://schemas.openxmlformats.org/officeDocument/2006/relationships/notesSlide" Id="rId2"/><Relationship Target="../slideLayouts/slideLayout2.xml" Type="http://schemas.openxmlformats.org/officeDocument/2006/relationships/slideLayout" Id="rId1"/><Relationship Target="../media/image06.jpg" Type="http://schemas.openxmlformats.org/officeDocument/2006/relationships/image" Id="rId4"/><Relationship Target="../media/image54.jpg" Type="http://schemas.openxmlformats.org/officeDocument/2006/relationships/image" Id="rId3"/></Relationships>
</file>

<file path=ppt/slides/_rels/slide26.xml.rels><?xml version="1.0" encoding="UTF-8" standalone="yes"?><Relationships xmlns="http://schemas.openxmlformats.org/package/2006/relationships"><Relationship Target="../media/image69.jpg" Type="http://schemas.openxmlformats.org/officeDocument/2006/relationships/image" Id="rId17"/><Relationship Target="../media/image67.jpg" Type="http://schemas.openxmlformats.org/officeDocument/2006/relationships/image" Id="rId16"/><Relationship Target="../media/image66.jpg" Type="http://schemas.openxmlformats.org/officeDocument/2006/relationships/image" Id="rId15"/><Relationship Target="../media/image68.jpg" Type="http://schemas.openxmlformats.org/officeDocument/2006/relationships/image" Id="rId14"/><Relationship Target="../media/image65.jpg" Type="http://schemas.openxmlformats.org/officeDocument/2006/relationships/image" Id="rId12"/><Relationship Target="../notesSlides/notesSlide26.xml" Type="http://schemas.openxmlformats.org/officeDocument/2006/relationships/notesSlide" Id="rId2"/><Relationship Target="../media/image64.jpg" Type="http://schemas.openxmlformats.org/officeDocument/2006/relationships/image" Id="rId13"/><Relationship Target="../slideLayouts/slideLayout3.xml" Type="http://schemas.openxmlformats.org/officeDocument/2006/relationships/slideLayout" Id="rId1"/><Relationship Target="../media/image63.jpg" Type="http://schemas.openxmlformats.org/officeDocument/2006/relationships/image" Id="rId10"/><Relationship Target="../media/image57.jpg" Type="http://schemas.openxmlformats.org/officeDocument/2006/relationships/image" Id="rId4"/><Relationship Target="../media/image62.jpg" Type="http://schemas.openxmlformats.org/officeDocument/2006/relationships/image" Id="rId11"/><Relationship Target="../media/image58.jpg" Type="http://schemas.openxmlformats.org/officeDocument/2006/relationships/image" Id="rId3"/><Relationship Target="../media/image61.jpg" Type="http://schemas.openxmlformats.org/officeDocument/2006/relationships/image" Id="rId9"/><Relationship Target="../media/image56.jpg" Type="http://schemas.openxmlformats.org/officeDocument/2006/relationships/image" Id="rId6"/><Relationship Target="../media/image55.jpg" Type="http://schemas.openxmlformats.org/officeDocument/2006/relationships/image" Id="rId5"/><Relationship Target="../media/image60.jpg" Type="http://schemas.openxmlformats.org/officeDocument/2006/relationships/image" Id="rId8"/><Relationship Target="../media/image59.jpg" Type="http://schemas.openxmlformats.org/officeDocument/2006/relationships/image" Id="rId7"/></Relationships>
</file>

<file path=ppt/slides/_rels/slide27.xml.rels><?xml version="1.0" encoding="UTF-8" standalone="yes"?><Relationships xmlns="http://schemas.openxmlformats.org/package/2006/relationships"><Relationship Target="../notesSlides/notesSlide27.xml" Type="http://schemas.openxmlformats.org/officeDocument/2006/relationships/notesSlide" Id="rId2"/><Relationship Target="../slideLayouts/slideLayout2.xml" Type="http://schemas.openxmlformats.org/officeDocument/2006/relationships/slideLayout" Id="rId1"/><Relationship Target="../media/image70.jpg" Type="http://schemas.openxmlformats.org/officeDocument/2006/relationships/image" Id="rId4"/><Relationship Target="../media/image72.jpg" Type="http://schemas.openxmlformats.org/officeDocument/2006/relationships/image" Id="rId3"/><Relationship Target="../media/image71.jpg" Type="http://schemas.openxmlformats.org/officeDocument/2006/relationships/image" Id="rId5"/></Relationships>
</file>

<file path=ppt/slides/_rels/slide28.xml.rels><?xml version="1.0" encoding="UTF-8" standalone="yes"?><Relationships xmlns="http://schemas.openxmlformats.org/package/2006/relationships"><Relationship Target="../notesSlides/notesSlide28.xml" Type="http://schemas.openxmlformats.org/officeDocument/2006/relationships/notesSlide" Id="rId2"/><Relationship Target="../slideLayouts/slideLayout2.xml" Type="http://schemas.openxmlformats.org/officeDocument/2006/relationships/slideLayout" Id="rId1"/><Relationship Target="../media/image74.jpg" Type="http://schemas.openxmlformats.org/officeDocument/2006/relationships/image" Id="rId4"/><Relationship Target="../media/image75.jpg" Type="http://schemas.openxmlformats.org/officeDocument/2006/relationships/image" Id="rId3"/><Relationship Target="../media/image76.jpg" Type="http://schemas.openxmlformats.org/officeDocument/2006/relationships/image" Id="rId6"/><Relationship Target="../media/image73.jpg" Type="http://schemas.openxmlformats.org/officeDocument/2006/relationships/image" Id="rId5"/></Relationships>
</file>

<file path=ppt/slides/_rels/slide29.xml.rels><?xml version="1.0" encoding="UTF-8" standalone="yes"?><Relationships xmlns="http://schemas.openxmlformats.org/package/2006/relationships"><Relationship Target="../notesSlides/notesSlide29.xml" Type="http://schemas.openxmlformats.org/officeDocument/2006/relationships/notesSlide" Id="rId2"/><Relationship Target="../slideLayouts/slideLayout2.xml" Type="http://schemas.openxmlformats.org/officeDocument/2006/relationships/slideLayout" Id="rId1"/><Relationship Target="../media/image78.jpg" Type="http://schemas.openxmlformats.org/officeDocument/2006/relationships/image" Id="rId4"/><Relationship Target="../media/image77.jpg" Type="http://schemas.openxmlformats.org/officeDocument/2006/relationships/image" Id="rId3"/><Relationship Target="../media/image81.jpg" Type="http://schemas.openxmlformats.org/officeDocument/2006/relationships/image" Id="rId6"/><Relationship Target="../media/image79.jpg" Type="http://schemas.openxmlformats.org/officeDocument/2006/relationships/image" Id="rId5"/></Relationships>
</file>

<file path=ppt/slides/_rels/slide3.xml.rels><?xml version="1.0" encoding="UTF-8" standalone="yes"?><Relationships xmlns="http://schemas.openxmlformats.org/package/2006/relationships"><Relationship Target="../notesSlides/notesSlide3.xml" Type="http://schemas.openxmlformats.org/officeDocument/2006/relationships/notesSlide" Id="rId2"/><Relationship Target="../slideLayouts/slideLayout2.xml" Type="http://schemas.openxmlformats.org/officeDocument/2006/relationships/slideLayout" Id="rId1"/><Relationship Target="../media/image12.jpg" Type="http://schemas.openxmlformats.org/officeDocument/2006/relationships/image" Id="rId4"/><Relationship Target="../media/image13.jpg" Type="http://schemas.openxmlformats.org/officeDocument/2006/relationships/image" Id="rId3"/><Relationship Target="../media/image09.jpg" Type="http://schemas.openxmlformats.org/officeDocument/2006/relationships/image" Id="rId6"/><Relationship Target="../media/image08.jpg" Type="http://schemas.openxmlformats.org/officeDocument/2006/relationships/image" Id="rId5"/></Relationships>
</file>

<file path=ppt/slides/_rels/slide30.xml.rels><?xml version="1.0" encoding="UTF-8" standalone="yes"?><Relationships xmlns="http://schemas.openxmlformats.org/package/2006/relationships"><Relationship Target="../notesSlides/notesSlide30.xml" Type="http://schemas.openxmlformats.org/officeDocument/2006/relationships/notesSlide" Id="rId2"/><Relationship Target="../slideLayouts/slideLayout2.xml" Type="http://schemas.openxmlformats.org/officeDocument/2006/relationships/slideLayout" Id="rId1"/><Relationship Target="../media/image89.jpg" Type="http://schemas.openxmlformats.org/officeDocument/2006/relationships/image" Id="rId4"/><Relationship Target="../media/image80.jpg" Type="http://schemas.openxmlformats.org/officeDocument/2006/relationships/image" Id="rId3"/></Relationships>
</file>

<file path=ppt/slides/_rels/slide31.xml.rels><?xml version="1.0" encoding="UTF-8" standalone="yes"?><Relationships xmlns="http://schemas.openxmlformats.org/package/2006/relationships"><Relationship Target="../notesSlides/notesSlide31.xml" Type="http://schemas.openxmlformats.org/officeDocument/2006/relationships/notesSlide" Id="rId2"/><Relationship Target="../slideLayouts/slideLayout2.xml" Type="http://schemas.openxmlformats.org/officeDocument/2006/relationships/slideLayout" Id="rId1"/><Relationship Target="../media/image82.jpg" Type="http://schemas.openxmlformats.org/officeDocument/2006/relationships/image" Id="rId4"/><Relationship Target="../media/image90.jpg" Type="http://schemas.openxmlformats.org/officeDocument/2006/relationships/image" Id="rId3"/></Relationships>
</file>

<file path=ppt/slides/_rels/slide32.xml.rels><?xml version="1.0" encoding="UTF-8" standalone="yes"?><Relationships xmlns="http://schemas.openxmlformats.org/package/2006/relationships"><Relationship Target="../notesSlides/notesSlide32.xml" Type="http://schemas.openxmlformats.org/officeDocument/2006/relationships/notesSlide" Id="rId2"/><Relationship Target="../slideLayouts/slideLayout2.xml" Type="http://schemas.openxmlformats.org/officeDocument/2006/relationships/slideLayout" Id="rId1"/><Relationship Target="../media/image85.jpg" Type="http://schemas.openxmlformats.org/officeDocument/2006/relationships/image" Id="rId4"/><Relationship Target="../media/image87.jpg" Type="http://schemas.openxmlformats.org/officeDocument/2006/relationships/image" Id="rId3"/></Relationships>
</file>

<file path=ppt/slides/_rels/slide33.xml.rels><?xml version="1.0" encoding="UTF-8" standalone="yes"?><Relationships xmlns="http://schemas.openxmlformats.org/package/2006/relationships"><Relationship Target="../notesSlides/notesSlide33.xml" Type="http://schemas.openxmlformats.org/officeDocument/2006/relationships/notesSlide" Id="rId2"/><Relationship Target="../slideLayouts/slideLayout2.xml" Type="http://schemas.openxmlformats.org/officeDocument/2006/relationships/slideLayout" Id="rId1"/><Relationship Target="../media/image84.jpg" Type="http://schemas.openxmlformats.org/officeDocument/2006/relationships/image" Id="rId4"/><Relationship Target="../media/image83.jpg" Type="http://schemas.openxmlformats.org/officeDocument/2006/relationships/image" Id="rId3"/></Relationships>
</file>

<file path=ppt/slides/_rels/slide34.xml.rels><?xml version="1.0" encoding="UTF-8" standalone="yes"?><Relationships xmlns="http://schemas.openxmlformats.org/package/2006/relationships"><Relationship Target="../media/image98.jpg" Type="http://schemas.openxmlformats.org/officeDocument/2006/relationships/image" Id="rId12"/><Relationship Target="../notesSlides/notesSlide34.xml" Type="http://schemas.openxmlformats.org/officeDocument/2006/relationships/notesSlide" Id="rId2"/><Relationship Target="../media/image99.jpg" Type="http://schemas.openxmlformats.org/officeDocument/2006/relationships/image" Id="rId13"/><Relationship Target="../slideLayouts/slideLayout7.xml" Type="http://schemas.openxmlformats.org/officeDocument/2006/relationships/slideLayout" Id="rId1"/><Relationship Target="../media/image94.jpg" Type="http://schemas.openxmlformats.org/officeDocument/2006/relationships/image" Id="rId10"/><Relationship Target="../media/image88.jpg" Type="http://schemas.openxmlformats.org/officeDocument/2006/relationships/image" Id="rId4"/><Relationship Target="../media/image97.jpg" Type="http://schemas.openxmlformats.org/officeDocument/2006/relationships/image" Id="rId11"/><Relationship Target="../media/image86.jpg" Type="http://schemas.openxmlformats.org/officeDocument/2006/relationships/image" Id="rId3"/><Relationship Target="../media/image93.jpg" Type="http://schemas.openxmlformats.org/officeDocument/2006/relationships/image" Id="rId9"/><Relationship Target="../media/image96.png" Type="http://schemas.openxmlformats.org/officeDocument/2006/relationships/image" Id="rId6"/><Relationship Target="../media/image91.jpg" Type="http://schemas.openxmlformats.org/officeDocument/2006/relationships/image" Id="rId5"/><Relationship Target="../media/image95.jpg" Type="http://schemas.openxmlformats.org/officeDocument/2006/relationships/image" Id="rId8"/><Relationship Target="../media/image92.jpg" Type="http://schemas.openxmlformats.org/officeDocument/2006/relationships/image" Id="rId7"/></Relationships>
</file>

<file path=ppt/slides/_rels/slide35.xml.rels><?xml version="1.0" encoding="UTF-8" standalone="yes"?><Relationships xmlns="http://schemas.openxmlformats.org/package/2006/relationships"><Relationship Target="../notesSlides/notesSlide35.xml" Type="http://schemas.openxmlformats.org/officeDocument/2006/relationships/notesSlide" Id="rId2"/><Relationship Target="../slideLayouts/slideLayout2.xml" Type="http://schemas.openxmlformats.org/officeDocument/2006/relationships/slideLayout" Id="rId1"/><Relationship Target="../media/image46.jpg" Type="http://schemas.openxmlformats.org/officeDocument/2006/relationships/image" Id="rId4"/><Relationship Target="../media/image105.jpg" Type="http://schemas.openxmlformats.org/officeDocument/2006/relationships/image" Id="rId3"/></Relationships>
</file>

<file path=ppt/slides/_rels/slide36.xml.rels><?xml version="1.0" encoding="UTF-8" standalone="yes"?><Relationships xmlns="http://schemas.openxmlformats.org/package/2006/relationships"><Relationship Target="../notesSlides/notesSlide36.xml" Type="http://schemas.openxmlformats.org/officeDocument/2006/relationships/notesSlide" Id="rId2"/><Relationship Target="../slideLayouts/slideLayout2.xml" Type="http://schemas.openxmlformats.org/officeDocument/2006/relationships/slideLayout" Id="rId1"/><Relationship Target="../media/image100.jpg" Type="http://schemas.openxmlformats.org/officeDocument/2006/relationships/image" Id="rId3"/></Relationships>
</file>

<file path=ppt/slides/_rels/slide37.xml.rels><?xml version="1.0" encoding="UTF-8" standalone="yes"?><Relationships xmlns="http://schemas.openxmlformats.org/package/2006/relationships"><Relationship Target="../notesSlides/notesSlide37.xml" Type="http://schemas.openxmlformats.org/officeDocument/2006/relationships/notesSlide" Id="rId2"/><Relationship Target="../slideLayouts/slideLayout7.xml" Type="http://schemas.openxmlformats.org/officeDocument/2006/relationships/slideLayout" Id="rId1"/><Relationship Target="../media/image102.jpg" Type="http://schemas.openxmlformats.org/officeDocument/2006/relationships/image" Id="rId3"/></Relationships>
</file>

<file path=ppt/slides/_rels/slide38.xml.rels><?xml version="1.0" encoding="UTF-8" standalone="yes"?><Relationships xmlns="http://schemas.openxmlformats.org/package/2006/relationships"><Relationship Target="../notesSlides/notesSlide38.xml" Type="http://schemas.openxmlformats.org/officeDocument/2006/relationships/notesSlide" Id="rId2"/><Relationship Target="../slideLayouts/slideLayout2.xml" Type="http://schemas.openxmlformats.org/officeDocument/2006/relationships/slideLayout" Id="rId1"/><Relationship Target="../media/image104.jpg" Type="http://schemas.openxmlformats.org/officeDocument/2006/relationships/image" Id="rId4"/><Relationship Target="../media/image103.jpg" Type="http://schemas.openxmlformats.org/officeDocument/2006/relationships/image" Id="rId3"/></Relationships>
</file>

<file path=ppt/slides/_rels/slide39.xml.rels><?xml version="1.0" encoding="UTF-8" standalone="yes"?><Relationships xmlns="http://schemas.openxmlformats.org/package/2006/relationships"><Relationship Target="../notesSlides/notesSlide39.xml" Type="http://schemas.openxmlformats.org/officeDocument/2006/relationships/notesSlide" Id="rId2"/><Relationship Target="../slideLayouts/slideLayout2.xml" Type="http://schemas.openxmlformats.org/officeDocument/2006/relationships/slideLayout" Id="rId1"/><Relationship Target="../media/image109.jpg" Type="http://schemas.openxmlformats.org/officeDocument/2006/relationships/image" Id="rId3"/></Relationships>
</file>

<file path=ppt/slides/_rels/slide4.xml.rels><?xml version="1.0" encoding="UTF-8" standalone="yes"?><Relationships xmlns="http://schemas.openxmlformats.org/package/2006/relationships"><Relationship Target="../notesSlides/notesSlide4.xml" Type="http://schemas.openxmlformats.org/officeDocument/2006/relationships/notesSlide" Id="rId2"/><Relationship Target="../slideLayouts/slideLayout2.xml" Type="http://schemas.openxmlformats.org/officeDocument/2006/relationships/slideLayout" Id="rId1"/><Relationship Target="../media/image05.jpg" Type="http://schemas.openxmlformats.org/officeDocument/2006/relationships/image" Id="rId3"/></Relationships>
</file>

<file path=ppt/slides/_rels/slide40.xml.rels><?xml version="1.0" encoding="UTF-8" standalone="yes"?><Relationships xmlns="http://schemas.openxmlformats.org/package/2006/relationships"><Relationship Target="../notesSlides/notesSlide40.xml" Type="http://schemas.openxmlformats.org/officeDocument/2006/relationships/notesSlide" Id="rId2"/><Relationship Target="../slideLayouts/slideLayout2.xml" Type="http://schemas.openxmlformats.org/officeDocument/2006/relationships/slideLayout" Id="rId1"/><Relationship Target="../media/image107.jpg" Type="http://schemas.openxmlformats.org/officeDocument/2006/relationships/image" Id="rId3"/></Relationships>
</file>

<file path=ppt/slides/_rels/slide41.xml.rels><?xml version="1.0" encoding="UTF-8" standalone="yes"?><Relationships xmlns="http://schemas.openxmlformats.org/package/2006/relationships"><Relationship Target="../notesSlides/notesSlide41.xml" Type="http://schemas.openxmlformats.org/officeDocument/2006/relationships/notesSlide" Id="rId2"/><Relationship Target="../slideLayouts/slideLayout2.xml" Type="http://schemas.openxmlformats.org/officeDocument/2006/relationships/slideLayout" Id="rId1"/><Relationship Target="../media/image106.jpg" Type="http://schemas.openxmlformats.org/officeDocument/2006/relationships/image" Id="rId3"/></Relationships>
</file>

<file path=ppt/slides/_rels/slide42.xml.rels><?xml version="1.0" encoding="UTF-8" standalone="yes"?><Relationships xmlns="http://schemas.openxmlformats.org/package/2006/relationships"><Relationship Target="../notesSlides/notesSlide42.xml" Type="http://schemas.openxmlformats.org/officeDocument/2006/relationships/notesSlide" Id="rId2"/><Relationship Target="../slideLayouts/slideLayout2.xml" Type="http://schemas.openxmlformats.org/officeDocument/2006/relationships/slideLayout" Id="rId1"/><Relationship Target="../media/image101.jpg" Type="http://schemas.openxmlformats.org/officeDocument/2006/relationships/image" Id="rId3"/></Relationships>
</file>

<file path=ppt/slides/_rels/slide43.xml.rels><?xml version="1.0" encoding="UTF-8" standalone="yes"?><Relationships xmlns="http://schemas.openxmlformats.org/package/2006/relationships"><Relationship Target="../notesSlides/notesSlide43.xml" Type="http://schemas.openxmlformats.org/officeDocument/2006/relationships/notesSlide" Id="rId2"/><Relationship Target="../slideLayouts/slideLayout6.xml" Type="http://schemas.openxmlformats.org/officeDocument/2006/relationships/slideLayout" Id="rId1"/><Relationship Target="../media/image110.jpg" Type="http://schemas.openxmlformats.org/officeDocument/2006/relationships/image" Id="rId3"/></Relationships>
</file>

<file path=ppt/slides/_rels/slide44.xml.rels><?xml version="1.0" encoding="UTF-8" standalone="yes"?><Relationships xmlns="http://schemas.openxmlformats.org/package/2006/relationships"><Relationship Target="../notesSlides/notesSlide44.xml" Type="http://schemas.openxmlformats.org/officeDocument/2006/relationships/notesSlide" Id="rId2"/><Relationship Target="../slideLayouts/slideLayout8.xml" Type="http://schemas.openxmlformats.org/officeDocument/2006/relationships/slideLayout" Id="rId1"/><Relationship Target="../media/image108.jpg" Type="http://schemas.openxmlformats.org/officeDocument/2006/relationships/image" Id="rId4"/><Relationship Target="../media/image111.png" Type="http://schemas.openxmlformats.org/officeDocument/2006/relationships/image" Id="rId3"/></Relationships>
</file>

<file path=ppt/slides/_rels/slide5.xml.rels><?xml version="1.0" encoding="UTF-8" standalone="yes"?><Relationships xmlns="http://schemas.openxmlformats.org/package/2006/relationships"><Relationship Target="../notesSlides/notesSlide5.xml" Type="http://schemas.openxmlformats.org/officeDocument/2006/relationships/notesSlide" Id="rId2"/><Relationship Target="../slideLayouts/slideLayout2.xml" Type="http://schemas.openxmlformats.org/officeDocument/2006/relationships/slideLayout" Id="rId1"/><Relationship Target="../media/image06.jpg" Type="http://schemas.openxmlformats.org/officeDocument/2006/relationships/image" Id="rId4"/><Relationship Target="../media/image18.jpg" Type="http://schemas.openxmlformats.org/officeDocument/2006/relationships/image" Id="rId3"/></Relationships>
</file>

<file path=ppt/slides/_rels/slide6.xml.rels><?xml version="1.0" encoding="UTF-8" standalone="yes"?><Relationships xmlns="http://schemas.openxmlformats.org/package/2006/relationships"><Relationship Target="../notesSlides/notesSlide6.xml" Type="http://schemas.openxmlformats.org/officeDocument/2006/relationships/notesSlide" Id="rId2"/><Relationship Target="../slideLayouts/slideLayout3.xml" Type="http://schemas.openxmlformats.org/officeDocument/2006/relationships/slideLayout" Id="rId1"/><Relationship Target="../media/image16.png" Type="http://schemas.openxmlformats.org/officeDocument/2006/relationships/image" Id="rId4"/><Relationship Target="../media/image112.png" Type="http://schemas.openxmlformats.org/officeDocument/2006/relationships/image" Id="rId3"/><Relationship Target="../media/image14.png" Type="http://schemas.openxmlformats.org/officeDocument/2006/relationships/image" Id="rId6"/><Relationship Target="../media/image17.png" Type="http://schemas.openxmlformats.org/officeDocument/2006/relationships/image" Id="rId5"/></Relationships>
</file>

<file path=ppt/slides/_rels/slide7.xml.rels><?xml version="1.0" encoding="UTF-8" standalone="yes"?><Relationships xmlns="http://schemas.openxmlformats.org/package/2006/relationships"><Relationship Target="../notesSlides/notesSlide7.xml" Type="http://schemas.openxmlformats.org/officeDocument/2006/relationships/notesSlide" Id="rId2"/><Relationship Target="../slideLayouts/slideLayout4.xml" Type="http://schemas.openxmlformats.org/officeDocument/2006/relationships/slideLayout" Id="rId1"/><Relationship Target="../media/image06.jpg" Type="http://schemas.openxmlformats.org/officeDocument/2006/relationships/image" Id="rId4"/><Relationship Target="../media/image19.jpg" Type="http://schemas.openxmlformats.org/officeDocument/2006/relationships/image" Id="rId3"/><Relationship Target="../media/image34.png" Type="http://schemas.openxmlformats.org/officeDocument/2006/relationships/image" Id="rId6"/><Relationship Target="../media/image15.jpg" Type="http://schemas.openxmlformats.org/officeDocument/2006/relationships/image" Id="rId5"/></Relationships>
</file>

<file path=ppt/slides/_rels/slide8.xml.rels><?xml version="1.0" encoding="UTF-8" standalone="yes"?><Relationships xmlns="http://schemas.openxmlformats.org/package/2006/relationships"><Relationship Target="../notesSlides/notesSlide8.xml" Type="http://schemas.openxmlformats.org/officeDocument/2006/relationships/notesSlide" Id="rId2"/><Relationship Target="../slideLayouts/slideLayout2.xml" Type="http://schemas.openxmlformats.org/officeDocument/2006/relationships/slideLayout" Id="rId1"/><Relationship Target="../media/image20.jpg" Type="http://schemas.openxmlformats.org/officeDocument/2006/relationships/image" Id="rId4"/><Relationship Target="../media/image28.jpg" Type="http://schemas.openxmlformats.org/officeDocument/2006/relationships/image" Id="rId3"/></Relationships>
</file>

<file path=ppt/slides/_rels/slide9.xml.rels><?xml version="1.0" encoding="UTF-8" standalone="yes"?><Relationships xmlns="http://schemas.openxmlformats.org/package/2006/relationships"><Relationship Target="../notesSlides/notesSlide9.xml" Type="http://schemas.openxmlformats.org/officeDocument/2006/relationships/notesSlide" Id="rId2"/><Relationship Target="../slideLayouts/slideLayout2.xml" Type="http://schemas.openxmlformats.org/officeDocument/2006/relationships/slideLayout" Id="rId1"/><Relationship Target="../media/image23.jpg" Type="http://schemas.openxmlformats.org/officeDocument/2006/relationships/image" Id="rId4"/><Relationship Target="../media/image27.jpg" Type="http://schemas.openxmlformats.org/officeDocument/2006/relationships/image" Id="rId3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80" name="Shape 180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pic>
        <p:nvPicPr>
          <p:cNvPr id="181" name="Shape 181"/>
          <p:cNvPicPr preferRelativeResize="0"/>
          <p:nvPr/>
        </p:nvPicPr>
        <p:blipFill rotWithShape="1">
          <a:blip r:embed="rId3">
            <a:alphaModFix/>
          </a:blip>
          <a:srcRect t="0" b="0" r="0" l="0"/>
          <a:stretch/>
        </p:blipFill>
        <p:spPr>
          <a:xfrm>
            <a:off y="152400" x="248642"/>
            <a:ext cy="6400799" cx="86467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Shape 182"/>
          <p:cNvPicPr preferRelativeResize="0"/>
          <p:nvPr>
            <p:ph idx="2" type="pic"/>
          </p:nvPr>
        </p:nvPicPr>
        <p:blipFill rotWithShape="1">
          <a:blip r:embed="rId4">
            <a:alphaModFix/>
          </a:blip>
          <a:srcRect t="0" b="0" r="0" l="0"/>
          <a:stretch/>
        </p:blipFill>
        <p:spPr>
          <a:xfrm>
            <a:off y="762000" x="2286000"/>
            <a:ext cy="2212381" cx="4571809"/>
          </a:xfrm>
          <a:prstGeom prst="rect">
            <a:avLst/>
          </a:prstGeom>
          <a:gradFill>
            <a:gsLst>
              <a:gs pos="0">
                <a:srgbClr val="B1C39E"/>
              </a:gs>
              <a:gs pos="25000">
                <a:srgbClr val="8EA276"/>
              </a:gs>
              <a:gs pos="50000">
                <a:srgbClr val="81956B"/>
              </a:gs>
              <a:gs pos="65000">
                <a:srgbClr val="81956B"/>
              </a:gs>
              <a:gs pos="80000">
                <a:srgbClr val="8DA175"/>
              </a:gs>
              <a:gs pos="100000">
                <a:srgbClr val="ABBC94"/>
              </a:gs>
            </a:gsLst>
            <a:lin ang="5400000" scaled="0"/>
          </a:gradFill>
          <a:ln w="10000" cap="flat">
            <a:solidFill>
              <a:schemeClr val="accent4"/>
            </a:solidFill>
            <a:prstDash val="solid"/>
            <a:round/>
            <a:headEnd w="med" len="med" type="none"/>
            <a:tailEnd w="med" len="med" type="none"/>
          </a:ln>
        </p:spPr>
      </p:pic>
      <p:sp>
        <p:nvSpPr>
          <p:cNvPr id="183" name="Shape 183"/>
          <p:cNvSpPr/>
          <p:nvPr/>
        </p:nvSpPr>
        <p:spPr>
          <a:xfrm>
            <a:off y="4572000" x="533400"/>
            <a:ext cy="2209799" cx="8077199"/>
          </a:xfrm>
          <a:prstGeom prst="ellipseRibbon">
            <a:avLst>
              <a:gd fmla="val 25000" name="adj1"/>
              <a:gd fmla="val 69128" name="adj2"/>
              <a:gd fmla="val 12500" name="adj3"/>
            </a:avLst>
          </a:prstGeom>
          <a:gradFill>
            <a:gsLst>
              <a:gs pos="0">
                <a:srgbClr val="FFF8D3"/>
              </a:gs>
              <a:gs pos="72000">
                <a:srgbClr val="FFE975"/>
              </a:gs>
              <a:gs pos="100000">
                <a:srgbClr val="FFE453"/>
              </a:gs>
            </a:gsLst>
            <a:lin ang="5400000" scaled="0"/>
          </a:gradFill>
          <a:ln w="10000" cap="flat">
            <a:solidFill>
              <a:schemeClr val="accent2"/>
            </a:solidFill>
            <a:prstDash val="solid"/>
            <a:round/>
            <a:headEnd w="med" len="med" type="none"/>
            <a:tailEnd w="med" len="med" type="none"/>
          </a:ln>
        </p:spPr>
        <p:txBody>
          <a:bodyPr bIns="45700" rIns="91425" lIns="91425" tIns="45700" anchor="ctr" anchorCtr="0">
            <a:noAutofit/>
          </a:bodyPr>
          <a:lstStyle/>
          <a:p>
            <a:pPr algn="ctr" rtl="0" lvl="0" marR="0" indent="0" marL="0">
              <a:spcBef>
                <a:spcPts val="0"/>
              </a:spcBef>
              <a:buSzPct val="25000"/>
              <a:buNone/>
            </a:pPr>
            <a:r>
              <a:rPr strike="noStrike" u="none" b="1" cap="none" baseline="0" sz="3200" lang="en-US" i="0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June 2013 – May 2014</a:t>
            </a:r>
          </a:p>
        </p:txBody>
      </p:sp>
    </p:spTree>
  </p:cSld>
  <p:clrMapOvr>
    <a:masterClrMapping/>
  </p:clrMapOvr>
  <p:transition spd="slow">
    <p:push/>
  </p:transition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73" name="Shape 273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pic>
        <p:nvPicPr>
          <p:cNvPr id="274" name="Shape 274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t="0" b="0" r="21881" l="21882"/>
          <a:stretch/>
        </p:blipFill>
        <p:spPr>
          <a:xfrm>
            <a:off y="1600200" x="838200"/>
            <a:ext cy="4553637" cx="3415225"/>
          </a:xfrm>
          <a:prstGeom prst="rect">
            <a:avLst/>
          </a:prstGeom>
          <a:noFill/>
          <a:ln w="38100" cap="sq">
            <a:solidFill>
              <a:schemeClr val="lt1"/>
            </a:solidFill>
            <a:prstDash val="solid"/>
            <a:miter/>
            <a:headEnd w="med" len="med" type="none"/>
            <a:tailEnd w="med" len="med" type="none"/>
          </a:ln>
        </p:spPr>
      </p:pic>
      <p:sp>
        <p:nvSpPr>
          <p:cNvPr id="275" name="Shape 275"/>
          <p:cNvSpPr txBox="1"/>
          <p:nvPr>
            <p:ph idx="1" type="body"/>
          </p:nvPr>
        </p:nvSpPr>
        <p:spPr>
          <a:xfrm>
            <a:off y="228600" x="762000"/>
            <a:ext cy="1066799" cx="7543800"/>
          </a:xfrm>
          <a:prstGeom prst="rect">
            <a:avLst/>
          </a:prstGeom>
          <a:solidFill>
            <a:schemeClr val="accent1"/>
          </a:solidFill>
          <a:ln w="38100" cap="flat">
            <a:solidFill>
              <a:schemeClr val="lt1"/>
            </a:solidFill>
            <a:prstDash val="solid"/>
            <a:round/>
            <a:headEnd w="med" len="med" type="none"/>
            <a:tailEnd w="med" len="med" type="none"/>
          </a:ln>
        </p:spPr>
        <p:txBody>
          <a:bodyPr bIns="45700" rIns="9125" lIns="91425" tIns="45700" anchor="ctr" anchorCtr="0">
            <a:noAutofit/>
          </a:bodyPr>
          <a:lstStyle/>
          <a:p>
            <a:pPr algn="ctr" rtl="0" lvl="0" marR="0" indent="0" marL="0">
              <a:spcBef>
                <a:spcPts val="0"/>
              </a:spcBef>
              <a:buClr>
                <a:schemeClr val="lt1"/>
              </a:buClr>
              <a:buSzPct val="25000"/>
              <a:buFont typeface="Libre Baskerville"/>
              <a:buNone/>
            </a:pPr>
            <a:r>
              <a:rPr strike="noStrike" u="none" b="0" cap="none" baseline="0" sz="2400" lang="en-US" i="0">
                <a:solidFill>
                  <a:schemeClr val="lt1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August 2013</a:t>
            </a:r>
          </a:p>
          <a:p>
            <a:pPr algn="ctr" rtl="0" lvl="0" marR="0" indent="0" marL="0">
              <a:spcBef>
                <a:spcPts val="480"/>
              </a:spcBef>
              <a:buClr>
                <a:schemeClr val="lt1"/>
              </a:buClr>
              <a:buSzPct val="25000"/>
              <a:buFont typeface="Libre Baskerville"/>
              <a:buNone/>
            </a:pPr>
            <a:r>
              <a:rPr strike="noStrike" u="none" b="0" cap="none" baseline="0" sz="2400" lang="en-US" i="0">
                <a:solidFill>
                  <a:schemeClr val="lt1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ACEW Barranquilla - Colombia</a:t>
            </a:r>
          </a:p>
        </p:txBody>
      </p:sp>
      <p:pic>
        <p:nvPicPr>
          <p:cNvPr id="276" name="Shape 276"/>
          <p:cNvPicPr preferRelativeResize="0"/>
          <p:nvPr>
            <p:ph idx="3" type="pic"/>
          </p:nvPr>
        </p:nvPicPr>
        <p:blipFill rotWithShape="1">
          <a:blip r:embed="rId4">
            <a:alphaModFix/>
          </a:blip>
          <a:srcRect t="0" b="0" r="21874" l="21875"/>
          <a:stretch/>
        </p:blipFill>
        <p:spPr>
          <a:xfrm>
            <a:off y="1600200" x="4876800"/>
            <a:ext cy="4557712" cx="3426142"/>
          </a:xfrm>
          <a:prstGeom prst="rect">
            <a:avLst/>
          </a:prstGeom>
          <a:noFill/>
          <a:ln w="9525" cap="flat">
            <a:solidFill>
              <a:schemeClr val="lt1"/>
            </a:solidFill>
            <a:prstDash val="solid"/>
            <a:round/>
            <a:headEnd w="med" len="med" type="none"/>
            <a:tailEnd w="med" len="med" type="none"/>
          </a:ln>
        </p:spPr>
      </p:pic>
    </p:spTree>
  </p:cSld>
  <p:clrMapOvr>
    <a:masterClrMapping/>
  </p:clrMapOvr>
  <p:transition spd="slow">
    <p:push/>
  </p:transition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81" name="Shape 281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282" name="Shape 282"/>
          <p:cNvSpPr txBox="1"/>
          <p:nvPr>
            <p:ph idx="1" type="body"/>
          </p:nvPr>
        </p:nvSpPr>
        <p:spPr>
          <a:xfrm>
            <a:off y="533400" x="685800"/>
            <a:ext cy="1981199" cx="7772400"/>
          </a:xfrm>
          <a:prstGeom prst="rect">
            <a:avLst/>
          </a:prstGeom>
          <a:solidFill>
            <a:schemeClr val="accent1"/>
          </a:solidFill>
          <a:ln w="38100" cap="flat">
            <a:solidFill>
              <a:schemeClr val="lt1"/>
            </a:solidFill>
            <a:prstDash val="solid"/>
            <a:round/>
            <a:headEnd w="med" len="med" type="none"/>
            <a:tailEnd w="med" len="med" type="none"/>
          </a:ln>
        </p:spPr>
        <p:txBody>
          <a:bodyPr bIns="91425" rIns="91425" lIns="91425" tIns="91425" anchor="ctr" anchorCtr="0">
            <a:noAutofit/>
          </a:bodyPr>
          <a:lstStyle/>
          <a:p>
            <a:pPr algn="ctr" rtl="0" lvl="0" marR="0" indent="0" marL="0">
              <a:spcBef>
                <a:spcPts val="0"/>
              </a:spcBef>
              <a:buClr>
                <a:schemeClr val="lt1"/>
              </a:buClr>
              <a:buSzPct val="25000"/>
              <a:buFont typeface="Libre Baskerville"/>
              <a:buNone/>
            </a:pPr>
            <a:r>
              <a:rPr strike="noStrike" u="none" b="1" cap="none" baseline="0" sz="1800" lang="en-US" i="0">
                <a:solidFill>
                  <a:schemeClr val="lt1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September 2013</a:t>
            </a:r>
          </a:p>
          <a:p>
            <a:pPr algn="ctr" rtl="0" lvl="0" marR="0" indent="0" marL="0">
              <a:spcBef>
                <a:spcPts val="360"/>
              </a:spcBef>
              <a:buClr>
                <a:schemeClr val="lt1"/>
              </a:buClr>
              <a:buSzPct val="25000"/>
              <a:buFont typeface="Libre Baskerville"/>
              <a:buNone/>
            </a:pPr>
            <a:r>
              <a:rPr strike="noStrike" u="none" b="1" cap="none" baseline="0" sz="1800" lang="en-US" i="0">
                <a:solidFill>
                  <a:schemeClr val="lt1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Educational Webinar session # 1</a:t>
            </a:r>
          </a:p>
          <a:p>
            <a:pPr algn="ctr" rtl="0" lvl="0" marR="0" indent="0" marL="0">
              <a:spcBef>
                <a:spcPts val="360"/>
              </a:spcBef>
              <a:buClr>
                <a:schemeClr val="lt1"/>
              </a:buClr>
              <a:buSzPct val="25000"/>
              <a:buFont typeface="Libre Baskerville"/>
              <a:buNone/>
            </a:pPr>
            <a:r>
              <a:rPr strike="noStrike" u="none" b="1" cap="none" baseline="0" sz="1800" lang="en-US" i="0">
                <a:solidFill>
                  <a:schemeClr val="lt1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Alarm Management Best Practices</a:t>
            </a:r>
          </a:p>
          <a:p>
            <a:pPr algn="ctr" rtl="0" lvl="0" marR="0" indent="0" marL="0">
              <a:spcBef>
                <a:spcPts val="360"/>
              </a:spcBef>
              <a:buClr>
                <a:schemeClr val="lt1"/>
              </a:buClr>
              <a:buFont typeface="Libre Baskerville"/>
              <a:buNone/>
            </a:pPr>
            <a:r>
              <a:t/>
            </a:r>
            <a:endParaRPr strike="noStrike" u="none" b="1" cap="none" baseline="0" sz="1800" i="0">
              <a:solidFill>
                <a:schemeClr val="lt1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  <a:p>
            <a:pPr algn="ctr" rtl="0" lvl="0" marR="0" indent="0" marL="0">
              <a:spcBef>
                <a:spcPts val="360"/>
              </a:spcBef>
              <a:buClr>
                <a:schemeClr val="lt1"/>
              </a:buClr>
              <a:buSzPct val="25000"/>
              <a:buFont typeface="Libre Baskerville"/>
              <a:buNone/>
            </a:pPr>
            <a:r>
              <a:rPr strike="noStrike" u="none" b="1" cap="none" baseline="0" sz="1800" lang="en-US" i="0">
                <a:solidFill>
                  <a:schemeClr val="lt1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Speakers: Jim Keller, Izabella Gieras &amp; Thomas Bauld</a:t>
            </a:r>
          </a:p>
        </p:txBody>
      </p:sp>
      <p:pic>
        <p:nvPicPr>
          <p:cNvPr id="283" name="Shape 283"/>
          <p:cNvPicPr preferRelativeResize="0"/>
          <p:nvPr/>
        </p:nvPicPr>
        <p:blipFill rotWithShape="1">
          <a:blip r:embed="rId3">
            <a:alphaModFix/>
          </a:blip>
          <a:srcRect t="0" b="0" r="0" l="0"/>
          <a:stretch/>
        </p:blipFill>
        <p:spPr>
          <a:xfrm>
            <a:off y="3048000" x="685800"/>
            <a:ext cy="3124199" cx="2209799"/>
          </a:xfrm>
          <a:prstGeom prst="rect">
            <a:avLst/>
          </a:prstGeom>
          <a:solidFill>
            <a:schemeClr val="lt1"/>
          </a:solidFill>
          <a:ln w="25400" cap="flat">
            <a:solidFill>
              <a:schemeClr val="lt1"/>
            </a:solidFill>
            <a:prstDash val="solid"/>
            <a:round/>
            <a:headEnd w="med" len="med" type="none"/>
            <a:tailEnd w="med" len="med" type="none"/>
          </a:ln>
        </p:spPr>
      </p:pic>
      <p:pic>
        <p:nvPicPr>
          <p:cNvPr id="284" name="Shape 284"/>
          <p:cNvPicPr preferRelativeResize="0"/>
          <p:nvPr/>
        </p:nvPicPr>
        <p:blipFill rotWithShape="1">
          <a:blip r:embed="rId4">
            <a:alphaModFix/>
          </a:blip>
          <a:srcRect t="0" b="0" r="0" l="0"/>
          <a:stretch/>
        </p:blipFill>
        <p:spPr>
          <a:xfrm>
            <a:off y="3048000" x="3276600"/>
            <a:ext cy="3124199" cx="2286000"/>
          </a:xfrm>
          <a:prstGeom prst="rect">
            <a:avLst/>
          </a:prstGeom>
          <a:solidFill>
            <a:schemeClr val="lt1"/>
          </a:solidFill>
          <a:ln w="25400" cap="flat">
            <a:solidFill>
              <a:schemeClr val="lt1"/>
            </a:solidFill>
            <a:prstDash val="solid"/>
            <a:round/>
            <a:headEnd w="med" len="med" type="none"/>
            <a:tailEnd w="med" len="med" type="none"/>
          </a:ln>
        </p:spPr>
      </p:pic>
      <p:pic>
        <p:nvPicPr>
          <p:cNvPr id="285" name="Shape 285"/>
          <p:cNvPicPr preferRelativeResize="0"/>
          <p:nvPr/>
        </p:nvPicPr>
        <p:blipFill rotWithShape="1">
          <a:blip r:embed="rId5">
            <a:alphaModFix/>
          </a:blip>
          <a:srcRect t="0" b="0" r="0" l="0"/>
          <a:stretch/>
        </p:blipFill>
        <p:spPr>
          <a:xfrm>
            <a:off y="3048000" x="5791200"/>
            <a:ext cy="3122207" cx="2446961"/>
          </a:xfrm>
          <a:prstGeom prst="rect">
            <a:avLst/>
          </a:prstGeom>
          <a:solidFill>
            <a:schemeClr val="lt1"/>
          </a:solidFill>
          <a:ln w="25400" cap="flat">
            <a:solidFill>
              <a:schemeClr val="lt1"/>
            </a:solidFill>
            <a:prstDash val="solid"/>
            <a:round/>
            <a:headEnd w="med" len="med" type="none"/>
            <a:tailEnd w="med" len="med" type="none"/>
          </a:ln>
        </p:spPr>
      </p:pic>
    </p:spTree>
  </p:cSld>
  <p:clrMapOvr>
    <a:masterClrMapping/>
  </p:clrMapOvr>
  <p:transition spd="slow">
    <p:push/>
  </p:transition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90" name="Shape 290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pic>
        <p:nvPicPr>
          <p:cNvPr id="291" name="Shape 291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t="0" b="0" r="0" l="0"/>
          <a:stretch/>
        </p:blipFill>
        <p:spPr>
          <a:xfrm>
            <a:off y="1600200" x="2209800"/>
            <a:ext cy="4389390" cx="4620657"/>
          </a:xfrm>
          <a:prstGeom prst="rect">
            <a:avLst/>
          </a:prstGeom>
          <a:noFill/>
          <a:ln w="38100" cap="sq">
            <a:solidFill>
              <a:schemeClr val="lt1"/>
            </a:solidFill>
            <a:prstDash val="solid"/>
            <a:miter/>
            <a:headEnd w="med" len="med" type="none"/>
            <a:tailEnd w="med" len="med" type="none"/>
          </a:ln>
        </p:spPr>
      </p:pic>
      <p:sp>
        <p:nvSpPr>
          <p:cNvPr id="292" name="Shape 292"/>
          <p:cNvSpPr txBox="1"/>
          <p:nvPr>
            <p:ph idx="1" type="body"/>
          </p:nvPr>
        </p:nvSpPr>
        <p:spPr>
          <a:xfrm>
            <a:off y="304800" x="0"/>
            <a:ext cy="1066799" cx="9144000"/>
          </a:xfrm>
          <a:prstGeom prst="rect">
            <a:avLst/>
          </a:prstGeom>
          <a:solidFill>
            <a:schemeClr val="accent1"/>
          </a:solidFill>
          <a:ln w="38100" cap="flat">
            <a:solidFill>
              <a:schemeClr val="lt1"/>
            </a:solidFill>
            <a:prstDash val="solid"/>
            <a:round/>
            <a:headEnd w="med" len="med" type="none"/>
            <a:tailEnd w="med" len="med" type="none"/>
          </a:ln>
        </p:spPr>
        <p:txBody>
          <a:bodyPr bIns="91425" rIns="91425" lIns="91425" tIns="91425" anchor="b" anchorCtr="0">
            <a:noAutofit/>
          </a:bodyPr>
          <a:lstStyle/>
          <a:p>
            <a:pPr algn="ctr" rtl="0" lvl="0" marR="0" indent="0" marL="0">
              <a:spcBef>
                <a:spcPts val="0"/>
              </a:spcBef>
              <a:buClr>
                <a:schemeClr val="lt1"/>
              </a:buClr>
              <a:buSzPct val="25000"/>
              <a:buFont typeface="Libre Baskerville"/>
              <a:buNone/>
            </a:pPr>
            <a:r>
              <a:rPr strike="noStrike" u="none" b="1" cap="none" baseline="0" sz="2400" lang="en-US" i="0">
                <a:solidFill>
                  <a:schemeClr val="lt1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October 2013</a:t>
            </a:r>
          </a:p>
          <a:p>
            <a:pPr algn="ctr" rtl="0" lvl="0" marR="0" indent="0" marL="0">
              <a:spcBef>
                <a:spcPts val="480"/>
              </a:spcBef>
              <a:buClr>
                <a:schemeClr val="lt1"/>
              </a:buClr>
              <a:buSzPct val="25000"/>
              <a:buFont typeface="Libre Baskerville"/>
              <a:buNone/>
            </a:pPr>
            <a:r>
              <a:rPr strike="noStrike" u="none" b="0" cap="none" baseline="0" sz="2400" lang="en-US" i="0">
                <a:solidFill>
                  <a:schemeClr val="lt1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Virtual Members Meeting</a:t>
            </a:r>
          </a:p>
        </p:txBody>
      </p:sp>
    </p:spTree>
  </p:cSld>
  <p:clrMapOvr>
    <a:masterClrMapping/>
  </p:clrMapOvr>
  <p:transition spd="slow">
    <p:push/>
  </p:transition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97" name="Shape 297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pic>
        <p:nvPicPr>
          <p:cNvPr id="298" name="Shape 298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t="0" b="0" r="0" l="0"/>
          <a:stretch/>
        </p:blipFill>
        <p:spPr>
          <a:xfrm>
            <a:off y="1371600" x="1975891"/>
            <a:ext cy="1982202" cx="5006424"/>
          </a:xfrm>
          <a:prstGeom prst="rect">
            <a:avLst/>
          </a:prstGeom>
          <a:noFill/>
          <a:ln w="38100" cap="sq">
            <a:solidFill>
              <a:schemeClr val="lt1"/>
            </a:solidFill>
            <a:prstDash val="solid"/>
            <a:miter/>
            <a:headEnd w="med" len="med" type="none"/>
            <a:tailEnd w="med" len="med" type="none"/>
          </a:ln>
        </p:spPr>
      </p:pic>
      <p:sp>
        <p:nvSpPr>
          <p:cNvPr id="299" name="Shape 299"/>
          <p:cNvSpPr txBox="1"/>
          <p:nvPr>
            <p:ph idx="1" type="body"/>
          </p:nvPr>
        </p:nvSpPr>
        <p:spPr>
          <a:xfrm>
            <a:off y="0" x="0"/>
            <a:ext cy="1143000" cx="9144000"/>
          </a:xfrm>
          <a:prstGeom prst="rect">
            <a:avLst/>
          </a:prstGeom>
          <a:solidFill>
            <a:schemeClr val="accent1"/>
          </a:solidFill>
          <a:ln w="38100" cap="flat">
            <a:solidFill>
              <a:schemeClr val="lt1"/>
            </a:solidFill>
            <a:prstDash val="solid"/>
            <a:round/>
            <a:headEnd w="med" len="med" type="none"/>
            <a:tailEnd w="med" len="med" type="none"/>
          </a:ln>
        </p:spPr>
        <p:txBody>
          <a:bodyPr bIns="91425" rIns="91425" lIns="91425" tIns="91425" anchor="ctr" anchorCtr="0">
            <a:noAutofit/>
          </a:bodyPr>
          <a:lstStyle/>
          <a:p>
            <a:pPr algn="ctr" rtl="0" lvl="0" marR="0" indent="0" marL="0">
              <a:spcBef>
                <a:spcPts val="0"/>
              </a:spcBef>
              <a:buClr>
                <a:schemeClr val="lt1"/>
              </a:buClr>
              <a:buSzPct val="25000"/>
              <a:buFont typeface="Libre Baskerville"/>
              <a:buNone/>
            </a:pPr>
            <a:r>
              <a:rPr strike="noStrike" u="none" b="1" cap="none" baseline="0" sz="1800" lang="en-US" i="0">
                <a:solidFill>
                  <a:schemeClr val="lt1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October 2013</a:t>
            </a:r>
          </a:p>
          <a:p>
            <a:pPr algn="ctr" rtl="0" lvl="0" marR="0" indent="0" marL="0">
              <a:spcBef>
                <a:spcPts val="360"/>
              </a:spcBef>
              <a:buClr>
                <a:schemeClr val="lt1"/>
              </a:buClr>
              <a:buSzPct val="25000"/>
              <a:buFont typeface="Libre Baskerville"/>
              <a:buNone/>
            </a:pPr>
            <a:r>
              <a:rPr strike="noStrike" u="none" b="1" cap="none" baseline="0" sz="1800" lang="en-US" i="0">
                <a:solidFill>
                  <a:schemeClr val="lt1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ACEW Florianopolis - Brazil</a:t>
            </a:r>
          </a:p>
        </p:txBody>
      </p:sp>
      <p:pic>
        <p:nvPicPr>
          <p:cNvPr id="300" name="Shape 300"/>
          <p:cNvPicPr preferRelativeResize="0"/>
          <p:nvPr/>
        </p:nvPicPr>
        <p:blipFill rotWithShape="1">
          <a:blip r:embed="rId4">
            <a:alphaModFix/>
          </a:blip>
          <a:srcRect t="0" b="28825" r="0" l="0"/>
          <a:stretch/>
        </p:blipFill>
        <p:spPr>
          <a:xfrm>
            <a:off y="3775714" x="1100930"/>
            <a:ext cy="2853686" cx="7162799"/>
          </a:xfrm>
          <a:prstGeom prst="rect">
            <a:avLst/>
          </a:prstGeom>
          <a:solidFill>
            <a:schemeClr val="accent1"/>
          </a:solidFill>
          <a:ln w="38100" cap="flat">
            <a:solidFill>
              <a:schemeClr val="lt1"/>
            </a:solidFill>
            <a:prstDash val="solid"/>
            <a:round/>
            <a:headEnd w="med" len="med" type="none"/>
            <a:tailEnd w="med" len="med" type="none"/>
          </a:ln>
        </p:spPr>
      </p:pic>
    </p:spTree>
  </p:cSld>
  <p:clrMapOvr>
    <a:masterClrMapping/>
  </p:clrMapOvr>
  <p:transition spd="slow">
    <p:push/>
  </p:transition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05" name="Shape 305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pic>
        <p:nvPicPr>
          <p:cNvPr id="306" name="Shape 306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t="0" b="0" r="0" l="0"/>
          <a:stretch/>
        </p:blipFill>
        <p:spPr>
          <a:xfrm>
            <a:off y="3886448" x="4570228"/>
            <a:ext cy="2958392" cx="3945907"/>
          </a:xfrm>
          <a:prstGeom prst="rect">
            <a:avLst/>
          </a:prstGeom>
          <a:solidFill>
            <a:schemeClr val="accent1"/>
          </a:solidFill>
          <a:ln w="38100" cap="flat">
            <a:solidFill>
              <a:schemeClr val="lt1"/>
            </a:solidFill>
            <a:prstDash val="solid"/>
            <a:round/>
            <a:headEnd w="med" len="med" type="none"/>
            <a:tailEnd w="med" len="med" type="none"/>
          </a:ln>
        </p:spPr>
      </p:pic>
      <p:sp>
        <p:nvSpPr>
          <p:cNvPr id="307" name="Shape 307"/>
          <p:cNvSpPr txBox="1"/>
          <p:nvPr>
            <p:ph idx="1" type="body"/>
          </p:nvPr>
        </p:nvSpPr>
        <p:spPr>
          <a:xfrm>
            <a:off y="0" x="0"/>
            <a:ext cy="1088756" cx="9144000"/>
          </a:xfrm>
          <a:prstGeom prst="rect">
            <a:avLst/>
          </a:prstGeom>
          <a:solidFill>
            <a:schemeClr val="accent1"/>
          </a:solidFill>
          <a:ln w="38100" cap="flat">
            <a:solidFill>
              <a:schemeClr val="lt1"/>
            </a:solidFill>
            <a:prstDash val="solid"/>
            <a:round/>
            <a:headEnd w="med" len="med" type="none"/>
            <a:tailEnd w="med" len="med" type="none"/>
          </a:ln>
        </p:spPr>
        <p:txBody>
          <a:bodyPr bIns="91425" rIns="91425" lIns="91425" tIns="91425" anchor="b" anchorCtr="0">
            <a:noAutofit/>
          </a:bodyPr>
          <a:lstStyle/>
          <a:p>
            <a:pPr algn="l" rtl="0" lvl="0" marR="0" indent="0" marL="0">
              <a:spcBef>
                <a:spcPts val="0"/>
              </a:spcBef>
              <a:buClr>
                <a:schemeClr val="lt1"/>
              </a:buClr>
              <a:buSzPct val="25000"/>
              <a:buFont typeface="Libre Baskerville"/>
              <a:buNone/>
            </a:pPr>
            <a:r>
              <a:rPr strike="noStrike" u="none" b="1" cap="none" baseline="0" sz="1800" lang="en-US" i="0">
                <a:solidFill>
                  <a:schemeClr val="lt1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                </a:t>
            </a:r>
          </a:p>
          <a:p>
            <a:pPr algn="l" rtl="0" lvl="0" marR="0" indent="0" marL="0">
              <a:spcBef>
                <a:spcPts val="360"/>
              </a:spcBef>
              <a:buClr>
                <a:schemeClr val="lt1"/>
              </a:buClr>
              <a:buFont typeface="Libre Baskerville"/>
              <a:buNone/>
            </a:pPr>
            <a:r>
              <a:t/>
            </a:r>
            <a:endParaRPr strike="noStrike" u="none" b="1" cap="none" baseline="0" sz="1800" i="0">
              <a:solidFill>
                <a:schemeClr val="lt1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  <a:p>
            <a:pPr algn="l" rtl="0" lvl="0" marR="0" indent="0" marL="0">
              <a:spcBef>
                <a:spcPts val="360"/>
              </a:spcBef>
              <a:buClr>
                <a:schemeClr val="lt1"/>
              </a:buClr>
              <a:buFont typeface="Libre Baskerville"/>
              <a:buNone/>
            </a:pPr>
            <a:r>
              <a:t/>
            </a:r>
            <a:endParaRPr strike="noStrike" u="none" b="1" cap="none" baseline="0" sz="1800" i="0">
              <a:solidFill>
                <a:schemeClr val="lt1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  <a:p>
            <a:pPr algn="ctr" rtl="0" lvl="0" marR="0" indent="0" marL="0">
              <a:spcBef>
                <a:spcPts val="360"/>
              </a:spcBef>
              <a:buClr>
                <a:schemeClr val="lt1"/>
              </a:buClr>
              <a:buSzPct val="25000"/>
              <a:buFont typeface="Libre Baskerville"/>
              <a:buNone/>
            </a:pPr>
            <a:r>
              <a:rPr strike="noStrike" u="none" b="1" cap="none" baseline="0" sz="1600" lang="en-US" i="0">
                <a:solidFill>
                  <a:schemeClr val="lt1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      </a:t>
            </a:r>
            <a:r>
              <a:rPr strike="noStrike" u="none" b="1" cap="none" baseline="0" sz="1800" lang="en-US" i="0">
                <a:solidFill>
                  <a:schemeClr val="lt1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October 2013.    ACEW Florianopolis – Brazil. </a:t>
            </a:r>
          </a:p>
          <a:p>
            <a:pPr algn="ctr" rtl="0" lvl="0" marR="0" indent="0" marL="0">
              <a:spcBef>
                <a:spcPts val="360"/>
              </a:spcBef>
              <a:buClr>
                <a:schemeClr val="lt1"/>
              </a:buClr>
              <a:buSzPct val="25000"/>
              <a:buFont typeface="Libre Baskerville"/>
              <a:buNone/>
            </a:pPr>
            <a:r>
              <a:rPr strike="noStrike" u="none" b="1" cap="none" baseline="0" sz="1800" lang="en-US" i="0">
                <a:solidFill>
                  <a:schemeClr val="lt1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Faculty: Binseng Wang, Tom Judd, Antonio Hernandez, Ken Ross</a:t>
            </a:r>
          </a:p>
          <a:p>
            <a:pPr algn="l" rtl="0" lvl="0" marR="0" indent="0" marL="0">
              <a:spcBef>
                <a:spcPts val="360"/>
              </a:spcBef>
              <a:buClr>
                <a:schemeClr val="lt1"/>
              </a:buClr>
              <a:buSzPct val="25000"/>
              <a:buFont typeface="Libre Baskerville"/>
              <a:buNone/>
            </a:pPr>
            <a:r>
              <a:rPr strike="noStrike" u="none" b="1" cap="none" baseline="0" sz="1800" lang="en-US" i="0">
                <a:solidFill>
                  <a:schemeClr val="lt1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 </a:t>
            </a:r>
          </a:p>
        </p:txBody>
      </p:sp>
      <p:pic>
        <p:nvPicPr>
          <p:cNvPr id="308" name="Shape 308"/>
          <p:cNvPicPr preferRelativeResize="0"/>
          <p:nvPr/>
        </p:nvPicPr>
        <p:blipFill rotWithShape="1">
          <a:blip r:embed="rId4">
            <a:alphaModFix/>
          </a:blip>
          <a:srcRect t="0" b="0" r="0" l="0"/>
          <a:stretch/>
        </p:blipFill>
        <p:spPr>
          <a:xfrm>
            <a:off y="798162" x="4559300"/>
            <a:ext cy="2963727" cx="3951637"/>
          </a:xfrm>
          <a:prstGeom prst="rect">
            <a:avLst/>
          </a:prstGeom>
          <a:solidFill>
            <a:schemeClr val="accent1"/>
          </a:solidFill>
          <a:ln w="38100" cap="flat">
            <a:solidFill>
              <a:schemeClr val="lt1"/>
            </a:solidFill>
            <a:prstDash val="solid"/>
            <a:round/>
            <a:headEnd w="med" len="med" type="none"/>
            <a:tailEnd w="med" len="med" type="none"/>
          </a:ln>
        </p:spPr>
      </p:pic>
      <p:pic>
        <p:nvPicPr>
          <p:cNvPr id="309" name="Shape 309"/>
          <p:cNvPicPr preferRelativeResize="0"/>
          <p:nvPr/>
        </p:nvPicPr>
        <p:blipFill rotWithShape="1">
          <a:blip r:embed="rId5">
            <a:alphaModFix/>
          </a:blip>
          <a:srcRect t="0" b="0" r="0" l="0"/>
          <a:stretch/>
        </p:blipFill>
        <p:spPr>
          <a:xfrm>
            <a:off y="792027" x="361461"/>
            <a:ext cy="2933700" cx="3911599"/>
          </a:xfrm>
          <a:prstGeom prst="rect">
            <a:avLst/>
          </a:prstGeom>
          <a:solidFill>
            <a:schemeClr val="accent1"/>
          </a:solidFill>
          <a:ln w="38100" cap="flat">
            <a:solidFill>
              <a:schemeClr val="lt1"/>
            </a:solidFill>
            <a:prstDash val="solid"/>
            <a:round/>
            <a:headEnd w="med" len="med" type="none"/>
            <a:tailEnd w="med" len="med" type="none"/>
          </a:ln>
        </p:spPr>
      </p:pic>
      <p:pic>
        <p:nvPicPr>
          <p:cNvPr id="310" name="Shape 310"/>
          <p:cNvPicPr preferRelativeResize="0"/>
          <p:nvPr/>
        </p:nvPicPr>
        <p:blipFill rotWithShape="1">
          <a:blip r:embed="rId6">
            <a:alphaModFix/>
          </a:blip>
          <a:srcRect t="0" b="0" r="0" l="0"/>
          <a:stretch/>
        </p:blipFill>
        <p:spPr>
          <a:xfrm>
            <a:off y="3886448" x="330365"/>
            <a:ext cy="2971551" cx="3962067"/>
          </a:xfrm>
          <a:prstGeom prst="rect">
            <a:avLst/>
          </a:prstGeom>
          <a:solidFill>
            <a:schemeClr val="accent1"/>
          </a:solidFill>
          <a:ln w="38100" cap="flat">
            <a:solidFill>
              <a:schemeClr val="lt1"/>
            </a:solidFill>
            <a:prstDash val="solid"/>
            <a:round/>
            <a:headEnd w="med" len="med" type="none"/>
            <a:tailEnd w="med" len="med" type="none"/>
          </a:ln>
        </p:spPr>
      </p:pic>
    </p:spTree>
  </p:cSld>
  <p:clrMapOvr>
    <a:masterClrMapping/>
  </p:clrMapOvr>
  <p:transition spd="slow">
    <p:push/>
  </p:transition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15" name="Shape 315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316" name="Shape 316"/>
          <p:cNvSpPr txBox="1"/>
          <p:nvPr>
            <p:ph idx="1" type="body"/>
          </p:nvPr>
        </p:nvSpPr>
        <p:spPr>
          <a:xfrm>
            <a:off y="381000" x="685800"/>
            <a:ext cy="1752600" cx="7924799"/>
          </a:xfrm>
          <a:prstGeom prst="rect">
            <a:avLst/>
          </a:prstGeom>
          <a:solidFill>
            <a:schemeClr val="accent1"/>
          </a:solidFill>
          <a:ln w="38100" cap="flat">
            <a:solidFill>
              <a:schemeClr val="lt1"/>
            </a:solidFill>
            <a:prstDash val="solid"/>
            <a:round/>
            <a:headEnd w="med" len="med" type="none"/>
            <a:tailEnd w="med" len="med" type="none"/>
          </a:ln>
        </p:spPr>
        <p:txBody>
          <a:bodyPr bIns="91425" rIns="91425" lIns="91425" tIns="91425" anchor="b" anchorCtr="0">
            <a:noAutofit/>
          </a:bodyPr>
          <a:lstStyle/>
          <a:p>
            <a:pPr algn="ctr" rtl="0" lvl="0" marR="0" indent="0" marL="0">
              <a:spcBef>
                <a:spcPts val="0"/>
              </a:spcBef>
              <a:buClr>
                <a:schemeClr val="lt1"/>
              </a:buClr>
              <a:buSzPct val="25000"/>
              <a:buFont typeface="Libre Baskerville"/>
              <a:buNone/>
            </a:pPr>
            <a:r>
              <a:rPr strike="noStrike" u="none" b="1" cap="none" baseline="0" sz="1800" lang="en-US" i="0">
                <a:solidFill>
                  <a:schemeClr val="lt1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October 2013</a:t>
            </a:r>
          </a:p>
          <a:p>
            <a:pPr algn="ctr" rtl="0" lvl="0" marR="0" indent="0" marL="0">
              <a:spcBef>
                <a:spcPts val="360"/>
              </a:spcBef>
              <a:buClr>
                <a:schemeClr val="lt1"/>
              </a:buClr>
              <a:buSzPct val="25000"/>
              <a:buFont typeface="Libre Baskerville"/>
              <a:buNone/>
            </a:pPr>
            <a:r>
              <a:rPr strike="noStrike" u="none" b="1" cap="none" baseline="0" sz="1800" lang="en-US" i="0">
                <a:solidFill>
                  <a:schemeClr val="lt1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Educational Webinar session # 2</a:t>
            </a:r>
          </a:p>
          <a:p>
            <a:pPr algn="ctr" rtl="0" lvl="0" marR="0" indent="0" marL="0">
              <a:spcBef>
                <a:spcPts val="360"/>
              </a:spcBef>
              <a:buClr>
                <a:schemeClr val="lt1"/>
              </a:buClr>
              <a:buSzPct val="25000"/>
              <a:buFont typeface="Libre Baskerville"/>
              <a:buNone/>
            </a:pPr>
            <a:r>
              <a:rPr strike="noStrike" u="none" b="1" cap="none" baseline="0" sz="1800" lang="en-US" i="0">
                <a:solidFill>
                  <a:schemeClr val="lt1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Career Development and Succession Planning</a:t>
            </a:r>
          </a:p>
          <a:p>
            <a:pPr algn="ctr" rtl="0" lvl="0" marR="0" indent="0" marL="0">
              <a:spcBef>
                <a:spcPts val="360"/>
              </a:spcBef>
              <a:buClr>
                <a:schemeClr val="lt1"/>
              </a:buClr>
              <a:buFont typeface="Libre Baskerville"/>
              <a:buNone/>
            </a:pPr>
            <a:r>
              <a:t/>
            </a:r>
            <a:endParaRPr strike="noStrike" u="none" b="1" cap="none" baseline="0" sz="1800" i="0">
              <a:solidFill>
                <a:schemeClr val="lt1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  <a:p>
            <a:pPr algn="ctr" rtl="0" lvl="0" marR="0" indent="0" marL="0">
              <a:spcBef>
                <a:spcPts val="360"/>
              </a:spcBef>
              <a:buClr>
                <a:schemeClr val="lt1"/>
              </a:buClr>
              <a:buSzPct val="25000"/>
              <a:buFont typeface="Libre Baskerville"/>
              <a:buNone/>
            </a:pPr>
            <a:r>
              <a:rPr strike="noStrike" u="none" b="1" cap="none" baseline="0" sz="1800" lang="en-US" i="0">
                <a:solidFill>
                  <a:schemeClr val="lt1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Speakers: Chris Gutmann, Syed Samiullah &amp; Jennifer Cavin</a:t>
            </a:r>
          </a:p>
        </p:txBody>
      </p:sp>
      <p:pic>
        <p:nvPicPr>
          <p:cNvPr id="317" name="Shape 317"/>
          <p:cNvPicPr preferRelativeResize="0"/>
          <p:nvPr/>
        </p:nvPicPr>
        <p:blipFill rotWithShape="1">
          <a:blip r:embed="rId3">
            <a:alphaModFix/>
          </a:blip>
          <a:srcRect t="0" b="0" r="0" l="0"/>
          <a:stretch/>
        </p:blipFill>
        <p:spPr>
          <a:xfrm>
            <a:off y="2459063" x="3200400"/>
            <a:ext cy="3179736" cx="2819400"/>
          </a:xfrm>
          <a:prstGeom prst="rect">
            <a:avLst/>
          </a:prstGeom>
          <a:solidFill>
            <a:schemeClr val="accent1"/>
          </a:solidFill>
          <a:ln w="38100" cap="flat">
            <a:solidFill>
              <a:schemeClr val="lt1"/>
            </a:solidFill>
            <a:prstDash val="solid"/>
            <a:round/>
            <a:headEnd w="med" len="med" type="none"/>
            <a:tailEnd w="med" len="med" type="none"/>
          </a:ln>
        </p:spPr>
      </p:pic>
      <p:pic>
        <p:nvPicPr>
          <p:cNvPr id="318" name="Shape 318"/>
          <p:cNvPicPr preferRelativeResize="0"/>
          <p:nvPr/>
        </p:nvPicPr>
        <p:blipFill rotWithShape="1">
          <a:blip r:embed="rId4">
            <a:alphaModFix/>
          </a:blip>
          <a:srcRect t="0" b="0" r="0" l="0"/>
          <a:stretch/>
        </p:blipFill>
        <p:spPr>
          <a:xfrm>
            <a:off y="2466975" x="228600"/>
            <a:ext cy="3171824" cx="2743199"/>
          </a:xfrm>
          <a:prstGeom prst="rect">
            <a:avLst/>
          </a:prstGeom>
          <a:solidFill>
            <a:schemeClr val="accent1"/>
          </a:solidFill>
          <a:ln w="38100" cap="flat">
            <a:solidFill>
              <a:schemeClr val="lt1"/>
            </a:solidFill>
            <a:prstDash val="solid"/>
            <a:round/>
            <a:headEnd w="med" len="med" type="none"/>
            <a:tailEnd w="med" len="med" type="none"/>
          </a:ln>
        </p:spPr>
      </p:pic>
      <p:pic>
        <p:nvPicPr>
          <p:cNvPr id="319" name="Shape 319"/>
          <p:cNvPicPr preferRelativeResize="0"/>
          <p:nvPr/>
        </p:nvPicPr>
        <p:blipFill rotWithShape="1">
          <a:blip r:embed="rId5">
            <a:alphaModFix/>
          </a:blip>
          <a:srcRect t="0" b="0" r="0" l="0"/>
          <a:stretch/>
        </p:blipFill>
        <p:spPr>
          <a:xfrm>
            <a:off y="2438399" x="6257794"/>
            <a:ext cy="3200401" cx="2581404"/>
          </a:xfrm>
          <a:prstGeom prst="rect">
            <a:avLst/>
          </a:prstGeom>
          <a:solidFill>
            <a:schemeClr val="accent1"/>
          </a:solidFill>
          <a:ln w="38100" cap="flat">
            <a:solidFill>
              <a:schemeClr val="lt1"/>
            </a:solidFill>
            <a:prstDash val="solid"/>
            <a:round/>
            <a:headEnd w="med" len="med" type="none"/>
            <a:tailEnd w="med" len="med" type="none"/>
          </a:ln>
        </p:spPr>
      </p:pic>
    </p:spTree>
  </p:cSld>
  <p:clrMapOvr>
    <a:masterClrMapping/>
  </p:clrMapOvr>
  <p:transition spd="slow">
    <p:push/>
  </p:transition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24" name="Shape 324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325" name="Shape 325"/>
          <p:cNvSpPr txBox="1"/>
          <p:nvPr>
            <p:ph idx="1" type="body"/>
          </p:nvPr>
        </p:nvSpPr>
        <p:spPr>
          <a:xfrm>
            <a:off y="-76198" x="304800"/>
            <a:ext cy="1219199" cx="8610599"/>
          </a:xfrm>
          <a:prstGeom prst="rect">
            <a:avLst/>
          </a:prstGeom>
          <a:solidFill>
            <a:schemeClr val="accent1"/>
          </a:solidFill>
          <a:ln w="38100" cap="flat">
            <a:solidFill>
              <a:schemeClr val="lt1"/>
            </a:solidFill>
            <a:prstDash val="solid"/>
            <a:round/>
            <a:headEnd w="med" len="med" type="none"/>
            <a:tailEnd w="med" len="med" type="none"/>
          </a:ln>
        </p:spPr>
        <p:txBody>
          <a:bodyPr bIns="91425" rIns="91425" lIns="91425" tIns="91425" anchor="b" anchorCtr="0">
            <a:noAutofit/>
          </a:bodyPr>
          <a:lstStyle/>
          <a:p>
            <a:pPr algn="l" rtl="0" lvl="0" marR="0" indent="0" marL="0">
              <a:spcBef>
                <a:spcPts val="0"/>
              </a:spcBef>
              <a:buClr>
                <a:schemeClr val="lt1"/>
              </a:buClr>
              <a:buSzPct val="25000"/>
              <a:buFont typeface="Libre Baskerville"/>
              <a:buNone/>
            </a:pPr>
            <a:r>
              <a:rPr strike="noStrike" u="none" b="1" cap="none" baseline="0" sz="1800" lang="en-US" i="0">
                <a:solidFill>
                  <a:schemeClr val="lt1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                </a:t>
            </a:r>
          </a:p>
          <a:p>
            <a:pPr algn="l" rtl="0" lvl="0" marR="0" indent="0" marL="0">
              <a:spcBef>
                <a:spcPts val="360"/>
              </a:spcBef>
              <a:buClr>
                <a:schemeClr val="lt1"/>
              </a:buClr>
              <a:buFont typeface="Libre Baskerville"/>
              <a:buNone/>
            </a:pPr>
            <a:r>
              <a:t/>
            </a:r>
            <a:endParaRPr strike="noStrike" u="none" b="1" cap="none" baseline="0" sz="1800" i="0">
              <a:solidFill>
                <a:schemeClr val="lt1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  <a:p>
            <a:pPr algn="l" rtl="0" lvl="0" marR="0" indent="0" marL="0">
              <a:spcBef>
                <a:spcPts val="360"/>
              </a:spcBef>
              <a:buClr>
                <a:schemeClr val="lt1"/>
              </a:buClr>
              <a:buFont typeface="Libre Baskerville"/>
              <a:buNone/>
            </a:pPr>
            <a:r>
              <a:t/>
            </a:r>
            <a:endParaRPr strike="noStrike" u="none" b="1" cap="none" baseline="0" sz="1800" i="0">
              <a:solidFill>
                <a:schemeClr val="lt1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  <a:p>
            <a:pPr algn="l" rtl="0" lvl="0" marR="0" indent="0" marL="0">
              <a:spcBef>
                <a:spcPts val="360"/>
              </a:spcBef>
              <a:buClr>
                <a:schemeClr val="lt1"/>
              </a:buClr>
              <a:buFont typeface="Libre Baskerville"/>
              <a:buNone/>
            </a:pPr>
            <a:r>
              <a:t/>
            </a:r>
            <a:endParaRPr strike="noStrike" u="none" b="1" cap="none" baseline="0" sz="1800" i="0">
              <a:solidFill>
                <a:schemeClr val="lt1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  <a:p>
            <a:pPr algn="l" rtl="0" lvl="0" marR="0" indent="0" marL="0">
              <a:spcBef>
                <a:spcPts val="360"/>
              </a:spcBef>
              <a:buClr>
                <a:schemeClr val="lt1"/>
              </a:buClr>
              <a:buFont typeface="Libre Baskerville"/>
              <a:buNone/>
            </a:pPr>
            <a:r>
              <a:t/>
            </a:r>
            <a:endParaRPr strike="noStrike" u="none" b="1" cap="none" baseline="0" sz="1800" i="0">
              <a:solidFill>
                <a:schemeClr val="lt1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  <a:p>
            <a:pPr algn="ctr" rtl="0" lvl="0" marR="0" indent="0" marL="0">
              <a:spcBef>
                <a:spcPts val="360"/>
              </a:spcBef>
              <a:buClr>
                <a:schemeClr val="lt1"/>
              </a:buClr>
              <a:buSzPct val="25000"/>
              <a:buFont typeface="Libre Baskerville"/>
              <a:buNone/>
            </a:pPr>
            <a:r>
              <a:rPr strike="noStrike" u="none" b="1" cap="none" baseline="0" sz="1800" lang="en-US" i="0">
                <a:solidFill>
                  <a:schemeClr val="lt1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October 2013</a:t>
            </a:r>
          </a:p>
          <a:p>
            <a:pPr algn="ctr" rtl="0" lvl="0" marR="0" indent="0" marL="0">
              <a:spcBef>
                <a:spcPts val="360"/>
              </a:spcBef>
              <a:buClr>
                <a:schemeClr val="lt1"/>
              </a:buClr>
              <a:buSzPct val="25000"/>
              <a:buFont typeface="Libre Baskerville"/>
              <a:buNone/>
            </a:pPr>
            <a:r>
              <a:rPr strike="noStrike" u="none" b="1" cap="none" baseline="0" sz="1800" lang="en-US" i="0">
                <a:solidFill>
                  <a:schemeClr val="lt1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   ACCE Newsletter _Vol.23 Issue 5</a:t>
            </a:r>
          </a:p>
          <a:p>
            <a:pPr algn="l" rtl="0" lvl="0" marR="0" indent="0" marL="0">
              <a:spcBef>
                <a:spcPts val="360"/>
              </a:spcBef>
              <a:buClr>
                <a:schemeClr val="lt1"/>
              </a:buClr>
              <a:buSzPct val="25000"/>
              <a:buFont typeface="Libre Baskerville"/>
              <a:buNone/>
            </a:pPr>
            <a:r>
              <a:rPr strike="noStrike" u="none" b="1" cap="none" baseline="0" sz="1800" lang="en-US" i="0">
                <a:solidFill>
                  <a:schemeClr val="lt1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 </a:t>
            </a:r>
          </a:p>
        </p:txBody>
      </p:sp>
      <p:pic>
        <p:nvPicPr>
          <p:cNvPr id="326" name="Shape 326"/>
          <p:cNvPicPr preferRelativeResize="0"/>
          <p:nvPr/>
        </p:nvPicPr>
        <p:blipFill rotWithShape="1">
          <a:blip r:embed="rId3">
            <a:alphaModFix/>
          </a:blip>
          <a:srcRect t="0" b="0" r="0" l="0"/>
          <a:stretch/>
        </p:blipFill>
        <p:spPr>
          <a:xfrm>
            <a:off y="838200" x="1143000"/>
            <a:ext cy="5801799" cx="4495800"/>
          </a:xfrm>
          <a:prstGeom prst="rect">
            <a:avLst/>
          </a:prstGeom>
          <a:noFill/>
          <a:ln w="9525" cap="flat">
            <a:solidFill>
              <a:schemeClr val="lt1"/>
            </a:solidFill>
            <a:prstDash val="solid"/>
            <a:round/>
            <a:headEnd w="med" len="med" type="none"/>
            <a:tailEnd w="med" len="med" type="none"/>
          </a:ln>
        </p:spPr>
      </p:pic>
      <p:pic>
        <p:nvPicPr>
          <p:cNvPr id="327" name="Shape 327"/>
          <p:cNvPicPr preferRelativeResize="0"/>
          <p:nvPr/>
        </p:nvPicPr>
        <p:blipFill rotWithShape="1">
          <a:blip r:embed="rId4">
            <a:alphaModFix/>
          </a:blip>
          <a:srcRect t="0" b="0" r="0" l="0"/>
          <a:stretch/>
        </p:blipFill>
        <p:spPr>
          <a:xfrm>
            <a:off y="1905000" x="6293200"/>
            <a:ext cy="2981239" cx="2059765"/>
          </a:xfrm>
          <a:prstGeom prst="rect">
            <a:avLst/>
          </a:prstGeom>
          <a:noFill/>
          <a:ln w="9525" cap="flat">
            <a:solidFill>
              <a:schemeClr val="lt1"/>
            </a:solidFill>
            <a:prstDash val="solid"/>
            <a:round/>
            <a:headEnd w="med" len="med" type="none"/>
            <a:tailEnd w="med" len="med" type="none"/>
          </a:ln>
        </p:spPr>
      </p:pic>
      <p:sp>
        <p:nvSpPr>
          <p:cNvPr id="328" name="Shape 328"/>
          <p:cNvSpPr txBox="1"/>
          <p:nvPr/>
        </p:nvSpPr>
        <p:spPr>
          <a:xfrm>
            <a:off y="5029200" x="6248400"/>
            <a:ext cy="369332" cx="2666999"/>
          </a:xfrm>
          <a:prstGeom prst="rect">
            <a:avLst/>
          </a:prstGeom>
          <a:noFill/>
          <a:ln>
            <a:noFill/>
          </a:ln>
        </p:spPr>
        <p:txBody>
          <a:bodyPr bIns="45700" rIns="91425" lIns="91425" tIns="45700" anchor="t" anchorCtr="0">
            <a:noAutofit/>
          </a:bodyPr>
          <a:lstStyle/>
          <a:p>
            <a:pPr algn="l" rtl="0" lvl="0" marR="0" indent="0" marL="0">
              <a:spcBef>
                <a:spcPts val="0"/>
              </a:spcBef>
              <a:buSzPct val="25000"/>
              <a:buNone/>
            </a:pPr>
            <a:r>
              <a:rPr strike="noStrike" u="none" b="0" cap="none" baseline="0" sz="1800" lang="en-US" i="0">
                <a:solidFill>
                  <a:schemeClr val="lt1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Editor: Ted Cohen</a:t>
            </a:r>
          </a:p>
        </p:txBody>
      </p:sp>
    </p:spTree>
  </p:cSld>
  <p:clrMapOvr>
    <a:masterClrMapping/>
  </p:clrMapOvr>
  <p:transition spd="slow">
    <p:push/>
  </p:transition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33" name="Shape 333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334" name="Shape 334"/>
          <p:cNvSpPr txBox="1"/>
          <p:nvPr>
            <p:ph idx="1" type="body"/>
          </p:nvPr>
        </p:nvSpPr>
        <p:spPr>
          <a:xfrm>
            <a:off y="152400" x="0"/>
            <a:ext cy="1828800" cx="9144000"/>
          </a:xfrm>
          <a:prstGeom prst="rect">
            <a:avLst/>
          </a:prstGeom>
          <a:solidFill>
            <a:schemeClr val="accent1"/>
          </a:solidFill>
          <a:ln w="38100" cap="flat">
            <a:solidFill>
              <a:schemeClr val="lt1"/>
            </a:solidFill>
            <a:prstDash val="solid"/>
            <a:round/>
            <a:headEnd w="med" len="med" type="none"/>
            <a:tailEnd w="med" len="med" type="none"/>
          </a:ln>
        </p:spPr>
        <p:txBody>
          <a:bodyPr bIns="91425" rIns="91425" lIns="91425" tIns="91425" anchor="b" anchorCtr="0">
            <a:noAutofit/>
          </a:bodyPr>
          <a:lstStyle/>
          <a:p>
            <a:pPr algn="l" rtl="0" lvl="0" marR="0" indent="0" marL="0">
              <a:spcBef>
                <a:spcPts val="0"/>
              </a:spcBef>
              <a:buClr>
                <a:schemeClr val="lt1"/>
              </a:buClr>
              <a:buSzPct val="25000"/>
              <a:buFont typeface="Libre Baskerville"/>
              <a:buNone/>
            </a:pPr>
            <a:r>
              <a:rPr strike="noStrike" u="none" b="1" cap="none" baseline="0" sz="1800" lang="en-US" i="0">
                <a:solidFill>
                  <a:schemeClr val="lt1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                            </a:t>
            </a:r>
          </a:p>
          <a:p>
            <a:pPr algn="l" rtl="0" lvl="0" marR="0" indent="0" marL="0">
              <a:spcBef>
                <a:spcPts val="360"/>
              </a:spcBef>
              <a:buClr>
                <a:schemeClr val="lt1"/>
              </a:buClr>
              <a:buFont typeface="Libre Baskerville"/>
              <a:buNone/>
            </a:pPr>
            <a:r>
              <a:t/>
            </a:r>
            <a:endParaRPr strike="noStrike" u="none" b="1" cap="none" baseline="0" sz="1800" i="0">
              <a:solidFill>
                <a:schemeClr val="lt1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  <a:p>
            <a:pPr algn="l" rtl="0" lvl="0" marR="0" indent="0" marL="0">
              <a:spcBef>
                <a:spcPts val="360"/>
              </a:spcBef>
              <a:buClr>
                <a:schemeClr val="lt1"/>
              </a:buClr>
              <a:buFont typeface="Libre Baskerville"/>
              <a:buNone/>
            </a:pPr>
            <a:r>
              <a:t/>
            </a:r>
            <a:endParaRPr strike="noStrike" u="none" b="1" cap="none" baseline="0" sz="1800" i="0">
              <a:solidFill>
                <a:schemeClr val="lt1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  <a:p>
            <a:pPr algn="ctr" rtl="0" lvl="0" marR="0" indent="0" marL="0">
              <a:spcBef>
                <a:spcPts val="360"/>
              </a:spcBef>
              <a:buClr>
                <a:schemeClr val="lt1"/>
              </a:buClr>
              <a:buSzPct val="25000"/>
              <a:buFont typeface="Libre Baskerville"/>
              <a:buNone/>
            </a:pPr>
            <a:r>
              <a:rPr strike="noStrike" u="none" b="1" cap="none" baseline="0" sz="1800" lang="en-US" i="0">
                <a:solidFill>
                  <a:schemeClr val="lt1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November 2013</a:t>
            </a:r>
          </a:p>
          <a:p>
            <a:pPr algn="ctr" rtl="0" lvl="0" marR="0" indent="0" marL="0">
              <a:spcBef>
                <a:spcPts val="360"/>
              </a:spcBef>
              <a:buClr>
                <a:schemeClr val="lt1"/>
              </a:buClr>
              <a:buSzPct val="25000"/>
              <a:buFont typeface="Libre Baskerville"/>
              <a:buNone/>
            </a:pPr>
            <a:r>
              <a:rPr strike="noStrike" u="none" b="1" cap="none" baseline="0" sz="1800" lang="en-US" i="0">
                <a:solidFill>
                  <a:schemeClr val="lt1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Educational Webinar session # 3</a:t>
            </a:r>
          </a:p>
          <a:p>
            <a:pPr algn="ctr" rtl="0" lvl="0" marR="0" indent="0" marL="0">
              <a:spcBef>
                <a:spcPts val="360"/>
              </a:spcBef>
              <a:buClr>
                <a:schemeClr val="lt1"/>
              </a:buClr>
              <a:buSzPct val="25000"/>
              <a:buFont typeface="Libre Baskerville"/>
              <a:buNone/>
            </a:pPr>
            <a:r>
              <a:rPr strike="noStrike" u="none" b="1" cap="none" baseline="0" sz="1800" lang="en-US" i="0">
                <a:solidFill>
                  <a:schemeClr val="lt1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Clinical Engineering Productivity Benchmarking</a:t>
            </a:r>
          </a:p>
          <a:p>
            <a:pPr algn="ctr" rtl="0" lvl="0" marR="0" indent="0" marL="0">
              <a:spcBef>
                <a:spcPts val="360"/>
              </a:spcBef>
              <a:buClr>
                <a:schemeClr val="lt1"/>
              </a:buClr>
              <a:buFont typeface="Libre Baskerville"/>
              <a:buNone/>
            </a:pPr>
            <a:r>
              <a:t/>
            </a:r>
            <a:endParaRPr strike="noStrike" u="none" b="1" cap="none" baseline="0" sz="1800" i="0">
              <a:solidFill>
                <a:schemeClr val="lt1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  <a:p>
            <a:pPr algn="ctr" rtl="0" lvl="0" marR="0" indent="0" marL="0">
              <a:spcBef>
                <a:spcPts val="360"/>
              </a:spcBef>
              <a:buClr>
                <a:schemeClr val="lt1"/>
              </a:buClr>
              <a:buSzPct val="25000"/>
              <a:buFont typeface="Libre Baskerville"/>
              <a:buNone/>
            </a:pPr>
            <a:r>
              <a:rPr strike="noStrike" u="none" b="1" cap="none" baseline="0" sz="1800" lang="en-US" i="0">
                <a:solidFill>
                  <a:schemeClr val="lt1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Speaker: Binseng Wang</a:t>
            </a:r>
          </a:p>
        </p:txBody>
      </p:sp>
      <p:pic>
        <p:nvPicPr>
          <p:cNvPr id="335" name="Shape 335"/>
          <p:cNvPicPr preferRelativeResize="0"/>
          <p:nvPr/>
        </p:nvPicPr>
        <p:blipFill rotWithShape="1">
          <a:blip r:embed="rId3">
            <a:alphaModFix/>
          </a:blip>
          <a:srcRect t="0" b="0" r="0" l="0"/>
          <a:stretch/>
        </p:blipFill>
        <p:spPr>
          <a:xfrm>
            <a:off y="2057400" x="2857500"/>
            <a:ext cy="4648199" cx="3429000"/>
          </a:xfrm>
          <a:prstGeom prst="rect">
            <a:avLst/>
          </a:prstGeom>
          <a:noFill/>
          <a:ln w="31750" cap="flat">
            <a:solidFill>
              <a:schemeClr val="lt1"/>
            </a:solidFill>
            <a:prstDash val="solid"/>
            <a:miter/>
            <a:headEnd w="med" len="med" type="none"/>
            <a:tailEnd w="med" len="med" type="none"/>
          </a:ln>
        </p:spPr>
      </p:pic>
    </p:spTree>
  </p:cSld>
  <p:clrMapOvr>
    <a:masterClrMapping/>
  </p:clrMapOvr>
  <p:transition spd="slow">
    <p:push/>
  </p:transition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40" name="Shape 340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pic>
        <p:nvPicPr>
          <p:cNvPr id="341" name="Shape 341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t="0" b="0" r="2648" l="2649"/>
          <a:stretch/>
        </p:blipFill>
        <p:spPr>
          <a:xfrm>
            <a:off y="3663696" x="5067300"/>
            <a:ext cy="2884302" cx="3631680"/>
          </a:xfrm>
          <a:prstGeom prst="rect">
            <a:avLst/>
          </a:prstGeom>
          <a:noFill/>
          <a:ln w="38100" cap="sq">
            <a:solidFill>
              <a:schemeClr val="lt1"/>
            </a:solidFill>
            <a:prstDash val="solid"/>
            <a:miter/>
            <a:headEnd w="med" len="med" type="none"/>
            <a:tailEnd w="med" len="med" type="none"/>
          </a:ln>
        </p:spPr>
      </p:pic>
      <p:pic>
        <p:nvPicPr>
          <p:cNvPr id="342" name="Shape 342"/>
          <p:cNvPicPr preferRelativeResize="0"/>
          <p:nvPr>
            <p:ph idx="3" type="pic"/>
          </p:nvPr>
        </p:nvPicPr>
        <p:blipFill rotWithShape="1">
          <a:blip r:embed="rId4">
            <a:alphaModFix/>
          </a:blip>
          <a:srcRect t="0" b="0" r="21874" l="21875"/>
          <a:stretch/>
        </p:blipFill>
        <p:spPr>
          <a:xfrm>
            <a:off y="609600" x="426720"/>
            <a:ext cy="5943599" cx="4445812"/>
          </a:xfrm>
          <a:prstGeom prst="rect">
            <a:avLst/>
          </a:prstGeom>
          <a:noFill/>
          <a:ln w="38100" cap="sq">
            <a:solidFill>
              <a:schemeClr val="lt1"/>
            </a:solidFill>
            <a:prstDash val="solid"/>
            <a:miter/>
            <a:headEnd w="med" len="med" type="none"/>
            <a:tailEnd w="med" len="med" type="none"/>
          </a:ln>
        </p:spPr>
      </p:pic>
      <p:pic>
        <p:nvPicPr>
          <p:cNvPr id="343" name="Shape 343"/>
          <p:cNvPicPr preferRelativeResize="0"/>
          <p:nvPr>
            <p:ph idx="4" type="pic"/>
          </p:nvPr>
        </p:nvPicPr>
        <p:blipFill rotWithShape="1">
          <a:blip r:embed="rId5">
            <a:alphaModFix/>
          </a:blip>
          <a:srcRect t="0" b="0" r="2482" l="2483"/>
          <a:stretch/>
        </p:blipFill>
        <p:spPr>
          <a:xfrm>
            <a:off y="616408" x="5067300"/>
            <a:ext cy="2875479" cx="3647815"/>
          </a:xfrm>
          <a:prstGeom prst="rect">
            <a:avLst/>
          </a:prstGeom>
          <a:noFill/>
          <a:ln w="38100" cap="sq">
            <a:solidFill>
              <a:schemeClr val="lt1"/>
            </a:solidFill>
            <a:prstDash val="solid"/>
            <a:miter/>
            <a:headEnd w="med" len="med" type="none"/>
            <a:tailEnd w="med" len="med" type="none"/>
          </a:ln>
        </p:spPr>
      </p:pic>
      <p:sp>
        <p:nvSpPr>
          <p:cNvPr id="344" name="Shape 344"/>
          <p:cNvSpPr txBox="1"/>
          <p:nvPr>
            <p:ph type="title"/>
          </p:nvPr>
        </p:nvSpPr>
        <p:spPr>
          <a:xfrm>
            <a:off y="184150" x="0"/>
            <a:ext cy="990599" cx="9144000"/>
          </a:xfrm>
          <a:prstGeom prst="rect">
            <a:avLst/>
          </a:prstGeom>
          <a:solidFill>
            <a:schemeClr val="accent1"/>
          </a:solidFill>
          <a:ln w="38100" cap="flat">
            <a:solidFill>
              <a:schemeClr val="lt1"/>
            </a:solidFill>
            <a:prstDash val="solid"/>
            <a:round/>
            <a:headEnd w="med" len="med" type="none"/>
            <a:tailEnd w="med" len="med" type="none"/>
          </a:ln>
        </p:spPr>
        <p:txBody>
          <a:bodyPr bIns="45700" rIns="91425" lIns="91425" tIns="45700" anchor="ctr" anchorCtr="0">
            <a:noAutofit/>
          </a:bodyPr>
          <a:lstStyle/>
          <a:p>
            <a:pPr algn="ctr" rtl="0" lvl="0" marR="0" indent="0" marL="0">
              <a:spcBef>
                <a:spcPts val="0"/>
              </a:spcBef>
              <a:buClr>
                <a:schemeClr val="lt1"/>
              </a:buClr>
              <a:buSzPct val="25000"/>
              <a:buFont typeface="Libre Baskerville"/>
              <a:buNone/>
            </a:pPr>
            <a:r>
              <a:rPr strike="noStrike" u="none" b="0" cap="none" baseline="0" sz="2900" lang="en-US" i="0">
                <a:solidFill>
                  <a:schemeClr val="lt1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November 2013</a:t>
            </a:r>
            <a:br>
              <a:rPr strike="noStrike" u="none" b="0" cap="none" baseline="0" sz="2900" lang="en-US" i="0">
                <a:solidFill>
                  <a:schemeClr val="lt1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</a:br>
            <a:r>
              <a:rPr strike="noStrike" u="none" b="0" cap="none" baseline="0" sz="2900" lang="en-US" i="0">
                <a:solidFill>
                  <a:schemeClr val="lt1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2</a:t>
            </a:r>
            <a:r>
              <a:rPr strike="noStrike" u="none" b="0" cap="none" baseline="30000" sz="2900" lang="en-US" i="0">
                <a:solidFill>
                  <a:schemeClr val="lt1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nd</a:t>
            </a:r>
            <a:r>
              <a:rPr strike="noStrike" u="none" b="0" cap="none" baseline="0" sz="2900" lang="en-US" i="0">
                <a:solidFill>
                  <a:schemeClr val="lt1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 WHO Global Forum - GENEVA</a:t>
            </a:r>
          </a:p>
        </p:txBody>
      </p:sp>
    </p:spTree>
  </p:cSld>
  <p:clrMapOvr>
    <a:masterClrMapping/>
  </p:clrMapOvr>
  <p:transition spd="slow">
    <p:push/>
  </p:transition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49" name="Shape 349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350" name="Shape 350"/>
          <p:cNvSpPr txBox="1"/>
          <p:nvPr>
            <p:ph type="title"/>
          </p:nvPr>
        </p:nvSpPr>
        <p:spPr>
          <a:xfrm>
            <a:off y="184150" x="0"/>
            <a:ext cy="990599" cx="9067799"/>
          </a:xfrm>
          <a:prstGeom prst="rect">
            <a:avLst/>
          </a:prstGeom>
          <a:solidFill>
            <a:schemeClr val="accent1"/>
          </a:solidFill>
          <a:ln w="38100" cap="flat">
            <a:solidFill>
              <a:schemeClr val="lt1"/>
            </a:solidFill>
            <a:prstDash val="solid"/>
            <a:round/>
            <a:headEnd w="med" len="med" type="none"/>
            <a:tailEnd w="med" len="med" type="none"/>
          </a:ln>
        </p:spPr>
        <p:txBody>
          <a:bodyPr bIns="0" rIns="91425" lIns="91425" tIns="45700" anchor="b" anchorCtr="0">
            <a:noAutofit/>
          </a:bodyPr>
          <a:lstStyle/>
          <a:p>
            <a:pPr algn="ctr" rtl="0" lvl="0" marR="0" indent="0" marL="0">
              <a:spcBef>
                <a:spcPts val="0"/>
              </a:spcBef>
              <a:buClr>
                <a:schemeClr val="lt1"/>
              </a:buClr>
              <a:buSzPct val="25000"/>
              <a:buFont typeface="Libre Baskerville"/>
              <a:buNone/>
            </a:pPr>
            <a:r>
              <a:rPr strike="noStrike" u="none" b="0" cap="none" baseline="0" sz="2900" lang="en-US" i="0">
                <a:solidFill>
                  <a:schemeClr val="lt1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November 2013</a:t>
            </a:r>
            <a:br>
              <a:rPr strike="noStrike" u="none" b="0" cap="none" baseline="0" sz="2900" lang="en-US" i="0">
                <a:solidFill>
                  <a:schemeClr val="lt1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</a:br>
            <a:r>
              <a:rPr strike="noStrike" u="none" b="0" cap="none" baseline="0" sz="2900" lang="en-US" i="0">
                <a:solidFill>
                  <a:schemeClr val="lt1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2</a:t>
            </a:r>
            <a:r>
              <a:rPr strike="noStrike" u="none" b="0" cap="none" baseline="30000" sz="2900" lang="en-US" i="0">
                <a:solidFill>
                  <a:schemeClr val="lt1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nd</a:t>
            </a:r>
            <a:r>
              <a:rPr strike="noStrike" u="none" b="0" cap="none" baseline="0" sz="2900" lang="en-US" i="0">
                <a:solidFill>
                  <a:schemeClr val="lt1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 WHO Global Forum - GENEVA</a:t>
            </a:r>
          </a:p>
        </p:txBody>
      </p:sp>
      <p:pic>
        <p:nvPicPr>
          <p:cNvPr id="351" name="Shape 351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t="0" b="0" r="0" l="0"/>
          <a:stretch/>
        </p:blipFill>
        <p:spPr>
          <a:xfrm>
            <a:off y="1676400" x="5562600"/>
            <a:ext cy="4565303" cx="3500759"/>
          </a:xfrm>
          <a:prstGeom prst="rect">
            <a:avLst/>
          </a:prstGeom>
          <a:noFill/>
          <a:ln w="38100" cap="sq">
            <a:solidFill>
              <a:schemeClr val="lt1"/>
            </a:solidFill>
            <a:prstDash val="solid"/>
            <a:miter/>
            <a:headEnd w="med" len="med" type="none"/>
            <a:tailEnd w="med" len="med" type="none"/>
          </a:ln>
        </p:spPr>
      </p:pic>
      <p:pic>
        <p:nvPicPr>
          <p:cNvPr id="352" name="Shape 352"/>
          <p:cNvPicPr preferRelativeResize="0"/>
          <p:nvPr>
            <p:ph idx="3" type="pic"/>
          </p:nvPr>
        </p:nvPicPr>
        <p:blipFill rotWithShape="1">
          <a:blip r:embed="rId4">
            <a:alphaModFix/>
          </a:blip>
          <a:srcRect t="0" b="0" r="0" l="0"/>
          <a:stretch/>
        </p:blipFill>
        <p:spPr>
          <a:xfrm>
            <a:off y="1905000" x="177800"/>
            <a:ext cy="3727705" cx="4970274"/>
          </a:xfrm>
          <a:prstGeom prst="rect">
            <a:avLst/>
          </a:prstGeom>
          <a:noFill/>
          <a:ln w="38100" cap="sq">
            <a:solidFill>
              <a:schemeClr val="lt1"/>
            </a:solidFill>
            <a:prstDash val="solid"/>
            <a:miter/>
            <a:headEnd w="med" len="med" type="none"/>
            <a:tailEnd w="med" len="med" type="none"/>
          </a:ln>
        </p:spPr>
      </p:pic>
      <p:sp>
        <p:nvSpPr>
          <p:cNvPr id="353" name="Shape 353"/>
          <p:cNvSpPr txBox="1"/>
          <p:nvPr/>
        </p:nvSpPr>
        <p:spPr>
          <a:xfrm>
            <a:off y="5657850" x="6629400"/>
            <a:ext cy="646331" cx="2438399"/>
          </a:xfrm>
          <a:prstGeom prst="rect">
            <a:avLst/>
          </a:prstGeom>
          <a:noFill/>
          <a:ln>
            <a:noFill/>
          </a:ln>
        </p:spPr>
        <p:txBody>
          <a:bodyPr bIns="45700" rIns="91425" lIns="91425" tIns="45700" anchor="t" anchorCtr="0">
            <a:noAutofit/>
          </a:bodyPr>
          <a:lstStyle/>
          <a:p>
            <a:pPr algn="ctr" rtl="0" lvl="0" marR="0" indent="0" marL="0">
              <a:spcBef>
                <a:spcPts val="0"/>
              </a:spcBef>
              <a:buSzPct val="25000"/>
              <a:buNone/>
            </a:pPr>
            <a:r>
              <a:rPr strike="noStrike" u="none" b="0" cap="none" baseline="0" sz="1800" lang="en-US" i="0">
                <a:solidFill>
                  <a:schemeClr val="lt1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Tom Judd at Ismael Cordero </a:t>
            </a:r>
            <a:r>
              <a:rPr strike="noStrike" u="none" b="0" cap="none" baseline="0" sz="1800" lang="en-US" i="1">
                <a:solidFill>
                  <a:schemeClr val="lt1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Poster</a:t>
            </a:r>
          </a:p>
        </p:txBody>
      </p:sp>
      <p:sp>
        <p:nvSpPr>
          <p:cNvPr id="354" name="Shape 354"/>
          <p:cNvSpPr txBox="1"/>
          <p:nvPr/>
        </p:nvSpPr>
        <p:spPr>
          <a:xfrm>
            <a:off y="5657850" x="914400"/>
            <a:ext cy="923329" cx="3505200"/>
          </a:xfrm>
          <a:prstGeom prst="rect">
            <a:avLst/>
          </a:prstGeom>
          <a:noFill/>
          <a:ln>
            <a:noFill/>
          </a:ln>
        </p:spPr>
        <p:txBody>
          <a:bodyPr bIns="45700" rIns="91425" lIns="91425" tIns="45700" anchor="t" anchorCtr="0">
            <a:noAutofit/>
          </a:bodyPr>
          <a:lstStyle/>
          <a:p>
            <a:pPr algn="ctr" rtl="0" lvl="0" marR="0" indent="0" marL="0">
              <a:spcBef>
                <a:spcPts val="0"/>
              </a:spcBef>
              <a:buSzPct val="25000"/>
              <a:buNone/>
            </a:pPr>
            <a:r>
              <a:rPr strike="noStrike" u="none" b="0" cap="none" baseline="0" sz="1800" lang="en-US" i="0">
                <a:solidFill>
                  <a:schemeClr val="lt1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Mario Castañeda presenting for Antonio Hernandez: </a:t>
            </a:r>
            <a:r>
              <a:rPr strike="noStrike" u="none" b="0" cap="none" baseline="0" sz="1800" lang="en-US" i="1">
                <a:solidFill>
                  <a:schemeClr val="lt1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Single Use Devices</a:t>
            </a:r>
          </a:p>
        </p:txBody>
      </p:sp>
    </p:spTree>
  </p:cSld>
  <p:clrMapOvr>
    <a:masterClrMapping/>
  </p:clrMapOvr>
  <p:transition spd="slow">
    <p:push/>
  </p:transition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88" name="Shape 188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pic>
        <p:nvPicPr>
          <p:cNvPr id="189" name="Shape 189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t="41961" b="0" r="0" l="0"/>
          <a:stretch/>
        </p:blipFill>
        <p:spPr>
          <a:xfrm>
            <a:off y="2224000" x="1739765"/>
            <a:ext cy="2497361" cx="5770897"/>
          </a:xfrm>
          <a:prstGeom prst="rect">
            <a:avLst/>
          </a:prstGeom>
          <a:noFill/>
          <a:ln w="76200" cap="sq">
            <a:solidFill>
              <a:schemeClr val="lt1"/>
            </a:solidFill>
            <a:prstDash val="solid"/>
            <a:miter/>
            <a:headEnd w="med" len="med" type="none"/>
            <a:tailEnd w="med" len="med" type="none"/>
          </a:ln>
        </p:spPr>
      </p:pic>
      <p:sp>
        <p:nvSpPr>
          <p:cNvPr id="190" name="Shape 190"/>
          <p:cNvSpPr txBox="1"/>
          <p:nvPr>
            <p:ph idx="1" type="body"/>
          </p:nvPr>
        </p:nvSpPr>
        <p:spPr>
          <a:xfrm>
            <a:off y="0" x="0"/>
            <a:ext cy="2057400" cx="9097942"/>
          </a:xfrm>
          <a:prstGeom prst="rect">
            <a:avLst/>
          </a:prstGeom>
          <a:solidFill>
            <a:schemeClr val="accent1"/>
          </a:solidFill>
          <a:ln w="38100" cap="flat">
            <a:solidFill>
              <a:schemeClr val="lt1"/>
            </a:solidFill>
            <a:prstDash val="solid"/>
            <a:round/>
            <a:headEnd w="med" len="med" type="none"/>
            <a:tailEnd w="med" len="med" type="none"/>
          </a:ln>
        </p:spPr>
        <p:txBody>
          <a:bodyPr bIns="91425" rIns="91425" lIns="91425" tIns="91425" anchor="b" anchorCtr="0">
            <a:noAutofit/>
          </a:bodyPr>
          <a:lstStyle/>
          <a:p>
            <a:pPr algn="ctr" rtl="0" lvl="0" marR="0" indent="0" marL="0">
              <a:spcBef>
                <a:spcPts val="0"/>
              </a:spcBef>
              <a:buClr>
                <a:schemeClr val="lt1"/>
              </a:buClr>
              <a:buSzPct val="25000"/>
              <a:buFont typeface="Libre Baskerville"/>
              <a:buNone/>
            </a:pPr>
            <a:r>
              <a:rPr strike="noStrike" u="none" b="1" cap="none" baseline="0" sz="1800" lang="en-US" i="0">
                <a:solidFill>
                  <a:schemeClr val="lt1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  June 2013</a:t>
            </a:r>
          </a:p>
          <a:p>
            <a:pPr algn="ctr" rtl="0" lvl="0" marR="0" indent="0" marL="0">
              <a:spcBef>
                <a:spcPts val="360"/>
              </a:spcBef>
              <a:buClr>
                <a:schemeClr val="lt1"/>
              </a:buClr>
              <a:buSzPct val="25000"/>
              <a:buFont typeface="Libre Baskerville"/>
              <a:buNone/>
            </a:pPr>
            <a:r>
              <a:rPr strike="noStrike" u="none" b="1" cap="none" baseline="0" sz="1800" lang="en-US" i="0">
                <a:solidFill>
                  <a:schemeClr val="lt1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AAMI 2013 – Long Beach</a:t>
            </a:r>
          </a:p>
          <a:p>
            <a:pPr algn="ctr" rtl="0" lvl="0" marR="0" indent="0" marL="0">
              <a:spcBef>
                <a:spcPts val="360"/>
              </a:spcBef>
              <a:buClr>
                <a:schemeClr val="lt1"/>
              </a:buClr>
              <a:buSzPct val="25000"/>
              <a:buFont typeface="Libre Baskerville"/>
              <a:buNone/>
            </a:pPr>
            <a:r>
              <a:rPr strike="noStrike" u="none" b="1" cap="none" baseline="0" sz="1800" lang="en-US" i="0">
                <a:solidFill>
                  <a:schemeClr val="lt1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ACCE Clinical Engineering Symposium</a:t>
            </a:r>
          </a:p>
          <a:p>
            <a:pPr algn="ctr" rtl="0" lvl="0" marR="0" indent="0" marL="0">
              <a:spcBef>
                <a:spcPts val="360"/>
              </a:spcBef>
              <a:buClr>
                <a:schemeClr val="lt1"/>
              </a:buClr>
              <a:buSzPct val="25000"/>
              <a:buFont typeface="Libre Baskerville"/>
              <a:buNone/>
            </a:pPr>
            <a:r>
              <a:rPr strike="noStrike" u="none" b="1" cap="none" baseline="0" sz="1800" lang="en-US" i="0">
                <a:solidFill>
                  <a:schemeClr val="lt1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Innovative and Disruptive Technologies</a:t>
            </a:r>
          </a:p>
          <a:p>
            <a:pPr algn="ctr" rtl="0" lvl="0" marR="0" indent="0" marL="0">
              <a:spcBef>
                <a:spcPts val="360"/>
              </a:spcBef>
              <a:buClr>
                <a:schemeClr val="lt1"/>
              </a:buClr>
              <a:buSzPct val="25000"/>
              <a:buFont typeface="Libre Baskerville"/>
              <a:buNone/>
            </a:pPr>
            <a:r>
              <a:rPr strike="noStrike" u="none" b="1" cap="none" baseline="0" sz="1800" lang="en-US" i="0">
                <a:solidFill>
                  <a:schemeClr val="lt1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Speakers: James Welch, George Panagiotopoulos, </a:t>
            </a:r>
          </a:p>
          <a:p>
            <a:pPr algn="ctr" rtl="0" lvl="0" marR="0" indent="0" marL="0">
              <a:spcBef>
                <a:spcPts val="360"/>
              </a:spcBef>
              <a:buClr>
                <a:schemeClr val="lt1"/>
              </a:buClr>
              <a:buSzPct val="25000"/>
              <a:buFont typeface="Libre Baskerville"/>
              <a:buNone/>
            </a:pPr>
            <a:r>
              <a:rPr strike="noStrike" u="none" b="1" cap="none" baseline="0" sz="1800" lang="en-US" i="0">
                <a:solidFill>
                  <a:schemeClr val="lt1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Jim Keller, Axel Wirth &amp; Jennifer Jackson</a:t>
            </a:r>
          </a:p>
        </p:txBody>
      </p:sp>
      <p:pic>
        <p:nvPicPr>
          <p:cNvPr id="191" name="Shape 191"/>
          <p:cNvPicPr preferRelativeResize="0"/>
          <p:nvPr/>
        </p:nvPicPr>
        <p:blipFill rotWithShape="1">
          <a:blip r:embed="rId4">
            <a:alphaModFix/>
          </a:blip>
          <a:srcRect t="0" b="0" r="0" l="0"/>
          <a:stretch/>
        </p:blipFill>
        <p:spPr>
          <a:xfrm>
            <a:off y="4895053" x="2310467"/>
            <a:ext cy="1908046" cx="1272031"/>
          </a:xfrm>
          <a:prstGeom prst="rect">
            <a:avLst/>
          </a:prstGeom>
          <a:noFill/>
          <a:ln w="9525" cap="flat">
            <a:solidFill>
              <a:schemeClr val="lt1"/>
            </a:solidFill>
            <a:prstDash val="solid"/>
            <a:round/>
            <a:headEnd w="med" len="med" type="none"/>
            <a:tailEnd w="med" len="med" type="none"/>
          </a:ln>
        </p:spPr>
      </p:pic>
      <p:pic>
        <p:nvPicPr>
          <p:cNvPr id="192" name="Shape 192"/>
          <p:cNvPicPr preferRelativeResize="0"/>
          <p:nvPr/>
        </p:nvPicPr>
        <p:blipFill rotWithShape="1">
          <a:blip r:embed="rId5">
            <a:alphaModFix/>
          </a:blip>
          <a:srcRect t="0" b="0" r="0" l="0"/>
          <a:stretch/>
        </p:blipFill>
        <p:spPr>
          <a:xfrm>
            <a:off y="3829951" x="274863"/>
            <a:ext cy="1924852" cx="1283235"/>
          </a:xfrm>
          <a:prstGeom prst="rect">
            <a:avLst/>
          </a:prstGeom>
          <a:noFill/>
          <a:ln w="9525" cap="flat">
            <a:solidFill>
              <a:schemeClr val="lt1"/>
            </a:solidFill>
            <a:prstDash val="solid"/>
            <a:round/>
            <a:headEnd w="med" len="med" type="none"/>
            <a:tailEnd w="med" len="med" type="none"/>
          </a:ln>
        </p:spPr>
      </p:pic>
      <p:pic>
        <p:nvPicPr>
          <p:cNvPr id="193" name="Shape 193"/>
          <p:cNvPicPr preferRelativeResize="0"/>
          <p:nvPr/>
        </p:nvPicPr>
        <p:blipFill rotWithShape="1">
          <a:blip r:embed="rId6">
            <a:alphaModFix/>
          </a:blip>
          <a:srcRect t="0" b="0" r="0" l="0"/>
          <a:stretch/>
        </p:blipFill>
        <p:spPr>
          <a:xfrm>
            <a:off y="4886651" x="5927646"/>
            <a:ext cy="1924852" cx="1216505"/>
          </a:xfrm>
          <a:prstGeom prst="rect">
            <a:avLst/>
          </a:prstGeom>
          <a:noFill/>
          <a:ln w="9525" cap="flat">
            <a:solidFill>
              <a:schemeClr val="lt1"/>
            </a:solidFill>
            <a:prstDash val="solid"/>
            <a:round/>
            <a:headEnd w="med" len="med" type="none"/>
            <a:tailEnd w="med" len="med" type="none"/>
          </a:ln>
        </p:spPr>
      </p:pic>
      <p:pic>
        <p:nvPicPr>
          <p:cNvPr id="194" name="Shape 194"/>
          <p:cNvPicPr preferRelativeResize="0"/>
          <p:nvPr/>
        </p:nvPicPr>
        <p:blipFill rotWithShape="1">
          <a:blip r:embed="rId7">
            <a:alphaModFix/>
          </a:blip>
          <a:srcRect t="0" b="0" r="0" l="0"/>
          <a:stretch/>
        </p:blipFill>
        <p:spPr>
          <a:xfrm>
            <a:off y="4889250" x="4099573"/>
            <a:ext cy="1922254" cx="1283235"/>
          </a:xfrm>
          <a:prstGeom prst="rect">
            <a:avLst/>
          </a:prstGeom>
          <a:noFill/>
          <a:ln w="9525" cap="flat">
            <a:solidFill>
              <a:schemeClr val="lt1"/>
            </a:solidFill>
            <a:prstDash val="solid"/>
            <a:round/>
            <a:headEnd w="med" len="med" type="none"/>
            <a:tailEnd w="med" len="med" type="none"/>
          </a:ln>
        </p:spPr>
      </p:pic>
      <p:pic>
        <p:nvPicPr>
          <p:cNvPr id="195" name="Shape 195"/>
          <p:cNvPicPr preferRelativeResize="0"/>
          <p:nvPr/>
        </p:nvPicPr>
        <p:blipFill rotWithShape="1">
          <a:blip r:embed="rId8">
            <a:alphaModFix/>
          </a:blip>
          <a:srcRect t="0" b="0" r="0" l="0"/>
          <a:stretch/>
        </p:blipFill>
        <p:spPr>
          <a:xfrm>
            <a:off y="3751410" x="7688990"/>
            <a:ext cy="1981199" cx="1408950"/>
          </a:xfrm>
          <a:prstGeom prst="rect">
            <a:avLst/>
          </a:prstGeom>
          <a:noFill/>
          <a:ln w="9525" cap="flat">
            <a:solidFill>
              <a:schemeClr val="lt1"/>
            </a:solidFill>
            <a:prstDash val="solid"/>
            <a:round/>
            <a:headEnd w="med" len="med" type="none"/>
            <a:tailEnd w="med" len="med" type="none"/>
          </a:ln>
        </p:spPr>
      </p:pic>
    </p:spTree>
  </p:cSld>
  <p:clrMapOvr>
    <a:masterClrMapping/>
  </p:clrMapOvr>
  <p:transition spd="slow">
    <p:push/>
  </p:transition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59" name="Shape 359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360" name="Shape 360"/>
          <p:cNvSpPr txBox="1"/>
          <p:nvPr>
            <p:ph type="title"/>
          </p:nvPr>
        </p:nvSpPr>
        <p:spPr>
          <a:xfrm>
            <a:off y="609600" x="0"/>
            <a:ext cy="990599" cx="9144000"/>
          </a:xfrm>
          <a:prstGeom prst="rect">
            <a:avLst/>
          </a:prstGeom>
          <a:solidFill>
            <a:schemeClr val="accent1"/>
          </a:solidFill>
          <a:ln w="38100" cap="flat">
            <a:solidFill>
              <a:schemeClr val="lt1"/>
            </a:solidFill>
            <a:prstDash val="solid"/>
            <a:round/>
            <a:headEnd w="med" len="med" type="none"/>
            <a:tailEnd w="med" len="med" type="none"/>
          </a:ln>
        </p:spPr>
        <p:txBody>
          <a:bodyPr bIns="0" rIns="91425" lIns="91425" tIns="45700" anchor="b" anchorCtr="0">
            <a:noAutofit/>
          </a:bodyPr>
          <a:lstStyle/>
          <a:p>
            <a:pPr algn="ctr" rtl="0" lvl="0" marR="0" indent="0" marL="0">
              <a:spcBef>
                <a:spcPts val="0"/>
              </a:spcBef>
              <a:buClr>
                <a:schemeClr val="lt1"/>
              </a:buClr>
              <a:buSzPct val="25000"/>
              <a:buFont typeface="Libre Baskerville"/>
              <a:buNone/>
            </a:pPr>
            <a:r>
              <a:rPr strike="noStrike" u="none" b="0" cap="none" baseline="0" sz="2900" lang="en-US" i="0">
                <a:solidFill>
                  <a:schemeClr val="lt1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November 2013</a:t>
            </a:r>
            <a:br>
              <a:rPr strike="noStrike" u="none" b="0" cap="none" baseline="0" sz="2900" lang="en-US" i="0">
                <a:solidFill>
                  <a:schemeClr val="lt1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</a:br>
            <a:r>
              <a:rPr strike="noStrike" u="none" b="0" cap="none" baseline="0" sz="2900" lang="en-US" i="0">
                <a:solidFill>
                  <a:schemeClr val="lt1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2</a:t>
            </a:r>
            <a:r>
              <a:rPr strike="noStrike" u="none" b="0" cap="none" baseline="30000" sz="2900" lang="en-US" i="0">
                <a:solidFill>
                  <a:schemeClr val="lt1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nd</a:t>
            </a:r>
            <a:r>
              <a:rPr strike="noStrike" u="none" b="0" cap="none" baseline="0" sz="2900" lang="en-US" i="0">
                <a:solidFill>
                  <a:schemeClr val="lt1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 WHO Global Forum - GENEVA</a:t>
            </a:r>
          </a:p>
        </p:txBody>
      </p:sp>
      <p:pic>
        <p:nvPicPr>
          <p:cNvPr id="361" name="Shape 361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t="0" b="0" r="0" l="0"/>
          <a:stretch/>
        </p:blipFill>
        <p:spPr>
          <a:xfrm>
            <a:off y="2209800" x="4800600"/>
            <a:ext cy="2743200" cx="3647846"/>
          </a:xfrm>
          <a:prstGeom prst="rect">
            <a:avLst/>
          </a:prstGeom>
          <a:noFill/>
          <a:ln w="38100" cap="sq">
            <a:solidFill>
              <a:schemeClr val="lt1"/>
            </a:solidFill>
            <a:prstDash val="solid"/>
            <a:miter/>
            <a:headEnd w="med" len="med" type="none"/>
            <a:tailEnd w="med" len="med" type="none"/>
          </a:ln>
        </p:spPr>
      </p:pic>
      <p:pic>
        <p:nvPicPr>
          <p:cNvPr id="362" name="Shape 362"/>
          <p:cNvPicPr preferRelativeResize="0"/>
          <p:nvPr>
            <p:ph idx="3" type="pic"/>
          </p:nvPr>
        </p:nvPicPr>
        <p:blipFill rotWithShape="1">
          <a:blip r:embed="rId4">
            <a:alphaModFix/>
          </a:blip>
          <a:srcRect t="0" b="0" r="0" l="0"/>
          <a:stretch/>
        </p:blipFill>
        <p:spPr>
          <a:xfrm>
            <a:off y="2209800" x="609600"/>
            <a:ext cy="2741782" cx="3643701"/>
          </a:xfrm>
          <a:prstGeom prst="rect">
            <a:avLst/>
          </a:prstGeom>
          <a:noFill/>
          <a:ln w="38100" cap="sq">
            <a:solidFill>
              <a:schemeClr val="lt1"/>
            </a:solidFill>
            <a:prstDash val="solid"/>
            <a:miter/>
            <a:headEnd w="med" len="med" type="none"/>
            <a:tailEnd w="med" len="med" type="none"/>
          </a:ln>
        </p:spPr>
      </p:pic>
      <p:sp>
        <p:nvSpPr>
          <p:cNvPr id="363" name="Shape 363"/>
          <p:cNvSpPr txBox="1"/>
          <p:nvPr/>
        </p:nvSpPr>
        <p:spPr>
          <a:xfrm>
            <a:off y="5418810" x="4800600"/>
            <a:ext cy="731519" cx="3657600"/>
          </a:xfrm>
          <a:prstGeom prst="rect">
            <a:avLst/>
          </a:prstGeom>
          <a:noFill/>
          <a:ln>
            <a:noFill/>
          </a:ln>
        </p:spPr>
        <p:txBody>
          <a:bodyPr bIns="45700" rIns="91425" lIns="91425" tIns="45700" anchor="t" anchorCtr="0">
            <a:noAutofit/>
          </a:bodyPr>
          <a:lstStyle/>
          <a:p>
            <a:pPr algn="ctr" rtl="0" lvl="0" marR="0" indent="0" marL="0">
              <a:spcBef>
                <a:spcPts val="0"/>
              </a:spcBef>
              <a:buSzPct val="25000"/>
              <a:buNone/>
            </a:pPr>
            <a:r>
              <a:rPr strike="noStrike" u="none" b="0" cap="none" baseline="0" sz="1800" lang="en-US" i="0">
                <a:solidFill>
                  <a:schemeClr val="lt1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Adriana Velazquez, CCE WHO Global HTM Leader</a:t>
            </a:r>
          </a:p>
        </p:txBody>
      </p:sp>
      <p:sp>
        <p:nvSpPr>
          <p:cNvPr id="364" name="Shape 364"/>
          <p:cNvSpPr txBox="1"/>
          <p:nvPr/>
        </p:nvSpPr>
        <p:spPr>
          <a:xfrm>
            <a:off y="5448298" x="609600"/>
            <a:ext cy="731519" cx="3657600"/>
          </a:xfrm>
          <a:prstGeom prst="rect">
            <a:avLst/>
          </a:prstGeom>
          <a:noFill/>
          <a:ln>
            <a:noFill/>
          </a:ln>
        </p:spPr>
        <p:txBody>
          <a:bodyPr bIns="45700" rIns="91425" lIns="91425" tIns="45700" anchor="t" anchorCtr="0">
            <a:noAutofit/>
          </a:bodyPr>
          <a:lstStyle/>
          <a:p>
            <a:pPr algn="ctr" rtl="0" lvl="0" marR="0" indent="0" marL="0">
              <a:spcBef>
                <a:spcPts val="0"/>
              </a:spcBef>
              <a:buSzPct val="25000"/>
              <a:buNone/>
            </a:pPr>
            <a:r>
              <a:rPr strike="noStrike" u="none" b="0" cap="none" baseline="0" sz="1800" lang="en-US" i="0">
                <a:solidFill>
                  <a:schemeClr val="lt1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Tobey Clark, ACCE ACEW presenter</a:t>
            </a:r>
          </a:p>
        </p:txBody>
      </p:sp>
    </p:spTree>
  </p:cSld>
  <p:clrMapOvr>
    <a:masterClrMapping/>
  </p:clrMapOvr>
  <p:transition spd="slow">
    <p:push/>
  </p:transition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69" name="Shape 369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370" name="Shape 370"/>
          <p:cNvSpPr txBox="1"/>
          <p:nvPr>
            <p:ph idx="1" type="body"/>
          </p:nvPr>
        </p:nvSpPr>
        <p:spPr>
          <a:xfrm>
            <a:off y="0" x="0"/>
            <a:ext cy="1143001" cx="9144000"/>
          </a:xfrm>
          <a:prstGeom prst="rect">
            <a:avLst/>
          </a:prstGeom>
          <a:solidFill>
            <a:schemeClr val="accent1"/>
          </a:solidFill>
          <a:ln w="38100" cap="flat">
            <a:solidFill>
              <a:schemeClr val="lt1"/>
            </a:solidFill>
            <a:prstDash val="solid"/>
            <a:round/>
            <a:headEnd w="med" len="med" type="none"/>
            <a:tailEnd w="med" len="med" type="none"/>
          </a:ln>
        </p:spPr>
        <p:txBody>
          <a:bodyPr bIns="91425" rIns="91425" lIns="91425" tIns="91425" anchor="b" anchorCtr="0">
            <a:noAutofit/>
          </a:bodyPr>
          <a:lstStyle/>
          <a:p>
            <a:pPr algn="l" rtl="0" lvl="0" marR="0" indent="0" marL="0">
              <a:spcBef>
                <a:spcPts val="0"/>
              </a:spcBef>
              <a:buClr>
                <a:schemeClr val="lt1"/>
              </a:buClr>
              <a:buSzPct val="25000"/>
              <a:buFont typeface="Libre Baskerville"/>
              <a:buNone/>
            </a:pPr>
            <a:r>
              <a:rPr strike="noStrike" u="none" b="1" cap="none" baseline="0" sz="1800" lang="en-US" i="0">
                <a:solidFill>
                  <a:schemeClr val="lt1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                </a:t>
            </a:r>
          </a:p>
          <a:p>
            <a:pPr algn="l" rtl="0" lvl="0" marR="0" indent="0" marL="0">
              <a:spcBef>
                <a:spcPts val="360"/>
              </a:spcBef>
              <a:buClr>
                <a:schemeClr val="lt1"/>
              </a:buClr>
              <a:buFont typeface="Libre Baskerville"/>
              <a:buNone/>
            </a:pPr>
            <a:r>
              <a:t/>
            </a:r>
            <a:endParaRPr strike="noStrike" u="none" b="1" cap="none" baseline="0" sz="1800" i="0">
              <a:solidFill>
                <a:schemeClr val="lt1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  <a:p>
            <a:pPr algn="l" rtl="0" lvl="0" marR="0" indent="0" marL="0">
              <a:spcBef>
                <a:spcPts val="360"/>
              </a:spcBef>
              <a:buClr>
                <a:schemeClr val="lt1"/>
              </a:buClr>
              <a:buFont typeface="Libre Baskerville"/>
              <a:buNone/>
            </a:pPr>
            <a:r>
              <a:t/>
            </a:r>
            <a:endParaRPr strike="noStrike" u="none" b="1" cap="none" baseline="0" sz="1800" i="0">
              <a:solidFill>
                <a:schemeClr val="lt1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  <a:p>
            <a:pPr algn="l" rtl="0" lvl="0" marR="0" indent="0" marL="0">
              <a:spcBef>
                <a:spcPts val="360"/>
              </a:spcBef>
              <a:buClr>
                <a:schemeClr val="lt1"/>
              </a:buClr>
              <a:buFont typeface="Libre Baskerville"/>
              <a:buNone/>
            </a:pPr>
            <a:r>
              <a:t/>
            </a:r>
            <a:endParaRPr strike="noStrike" u="none" b="1" cap="none" baseline="0" sz="1800" i="0">
              <a:solidFill>
                <a:schemeClr val="lt1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  <a:p>
            <a:pPr algn="l" rtl="0" lvl="0" marR="0" indent="0" marL="0">
              <a:spcBef>
                <a:spcPts val="360"/>
              </a:spcBef>
              <a:buClr>
                <a:schemeClr val="lt1"/>
              </a:buClr>
              <a:buFont typeface="Libre Baskerville"/>
              <a:buNone/>
            </a:pPr>
            <a:r>
              <a:t/>
            </a:r>
            <a:endParaRPr strike="noStrike" u="none" b="1" cap="none" baseline="0" sz="1800" i="0">
              <a:solidFill>
                <a:schemeClr val="lt1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  <a:p>
            <a:pPr algn="ctr" rtl="0" lvl="0" marR="0" indent="0" marL="0">
              <a:spcBef>
                <a:spcPts val="360"/>
              </a:spcBef>
              <a:buClr>
                <a:schemeClr val="lt1"/>
              </a:buClr>
              <a:buSzPct val="25000"/>
              <a:buFont typeface="Libre Baskerville"/>
              <a:buNone/>
            </a:pPr>
            <a:r>
              <a:rPr strike="noStrike" u="none" b="1" cap="none" baseline="0" sz="1800" lang="en-US" i="0">
                <a:solidFill>
                  <a:schemeClr val="lt1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December 2013</a:t>
            </a:r>
          </a:p>
          <a:p>
            <a:pPr algn="ctr" rtl="0" lvl="0" marR="0" indent="0" marL="0">
              <a:spcBef>
                <a:spcPts val="360"/>
              </a:spcBef>
              <a:buClr>
                <a:schemeClr val="lt1"/>
              </a:buClr>
              <a:buSzPct val="25000"/>
              <a:buFont typeface="Libre Baskerville"/>
              <a:buNone/>
            </a:pPr>
            <a:r>
              <a:rPr strike="noStrike" u="none" b="1" cap="none" baseline="0" sz="1800" lang="en-US" i="0">
                <a:solidFill>
                  <a:schemeClr val="lt1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   ACCE Newsletter _Vol.23 Issue 6</a:t>
            </a:r>
          </a:p>
          <a:p>
            <a:pPr algn="l" rtl="0" lvl="0" marR="0" indent="0" marL="0">
              <a:spcBef>
                <a:spcPts val="360"/>
              </a:spcBef>
              <a:buClr>
                <a:schemeClr val="lt1"/>
              </a:buClr>
              <a:buSzPct val="25000"/>
              <a:buFont typeface="Libre Baskerville"/>
              <a:buNone/>
            </a:pPr>
            <a:r>
              <a:rPr strike="noStrike" u="none" b="1" cap="none" baseline="0" sz="1800" lang="en-US" i="0">
                <a:solidFill>
                  <a:schemeClr val="lt1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 </a:t>
            </a:r>
          </a:p>
        </p:txBody>
      </p:sp>
      <p:pic>
        <p:nvPicPr>
          <p:cNvPr id="371" name="Shape 371"/>
          <p:cNvPicPr preferRelativeResize="0"/>
          <p:nvPr/>
        </p:nvPicPr>
        <p:blipFill rotWithShape="1">
          <a:blip r:embed="rId3">
            <a:alphaModFix/>
          </a:blip>
          <a:srcRect t="0" b="0" r="0" l="0"/>
          <a:stretch/>
        </p:blipFill>
        <p:spPr>
          <a:xfrm>
            <a:off y="771150" x="1462754"/>
            <a:ext cy="6010648" cx="4709445"/>
          </a:xfrm>
          <a:prstGeom prst="rect">
            <a:avLst/>
          </a:prstGeom>
          <a:noFill/>
          <a:ln w="9525" cap="flat">
            <a:solidFill>
              <a:schemeClr val="lt1"/>
            </a:solidFill>
            <a:prstDash val="solid"/>
            <a:round/>
            <a:headEnd w="med" len="med" type="none"/>
            <a:tailEnd w="med" len="med" type="none"/>
          </a:ln>
        </p:spPr>
      </p:pic>
      <p:pic>
        <p:nvPicPr>
          <p:cNvPr id="372" name="Shape 372"/>
          <p:cNvPicPr preferRelativeResize="0"/>
          <p:nvPr/>
        </p:nvPicPr>
        <p:blipFill rotWithShape="1">
          <a:blip r:embed="rId4">
            <a:alphaModFix/>
          </a:blip>
          <a:srcRect t="0" b="0" r="0" l="0"/>
          <a:stretch/>
        </p:blipFill>
        <p:spPr>
          <a:xfrm>
            <a:off y="2456001" x="6858000"/>
            <a:ext cy="2508299" cx="1757330"/>
          </a:xfrm>
          <a:prstGeom prst="rect">
            <a:avLst/>
          </a:prstGeom>
          <a:noFill/>
          <a:ln w="9525" cap="flat">
            <a:solidFill>
              <a:schemeClr val="lt1"/>
            </a:solidFill>
            <a:prstDash val="solid"/>
            <a:round/>
            <a:headEnd w="med" len="med" type="none"/>
            <a:tailEnd w="med" len="med" type="none"/>
          </a:ln>
        </p:spPr>
      </p:pic>
      <p:sp>
        <p:nvSpPr>
          <p:cNvPr id="373" name="Shape 373"/>
          <p:cNvSpPr txBox="1"/>
          <p:nvPr/>
        </p:nvSpPr>
        <p:spPr>
          <a:xfrm>
            <a:off y="5029200" x="6324600"/>
            <a:ext cy="369332" cx="2666999"/>
          </a:xfrm>
          <a:prstGeom prst="rect">
            <a:avLst/>
          </a:prstGeom>
          <a:noFill/>
          <a:ln>
            <a:noFill/>
          </a:ln>
        </p:spPr>
        <p:txBody>
          <a:bodyPr bIns="45700" rIns="91425" lIns="91425" tIns="45700" anchor="t" anchorCtr="0">
            <a:noAutofit/>
          </a:bodyPr>
          <a:lstStyle/>
          <a:p>
            <a:pPr algn="l" rtl="0" lvl="0" marR="0" indent="0" marL="0">
              <a:spcBef>
                <a:spcPts val="0"/>
              </a:spcBef>
              <a:buSzPct val="25000"/>
              <a:buNone/>
            </a:pPr>
            <a:r>
              <a:rPr strike="noStrike" u="none" b="0" cap="none" baseline="0" sz="1800" lang="en-US" i="0">
                <a:solidFill>
                  <a:schemeClr val="lt1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Editor: Jared Ruckman</a:t>
            </a:r>
          </a:p>
        </p:txBody>
      </p:sp>
    </p:spTree>
  </p:cSld>
  <p:clrMapOvr>
    <a:masterClrMapping/>
  </p:clrMapOvr>
  <p:transition spd="slow">
    <p:push/>
  </p:transition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78" name="Shape 378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379" name="Shape 379"/>
          <p:cNvSpPr txBox="1"/>
          <p:nvPr>
            <p:ph idx="1" type="body"/>
          </p:nvPr>
        </p:nvSpPr>
        <p:spPr>
          <a:xfrm>
            <a:off y="228600" x="0"/>
            <a:ext cy="1828800" cx="9144000"/>
          </a:xfrm>
          <a:prstGeom prst="rect">
            <a:avLst/>
          </a:prstGeom>
          <a:solidFill>
            <a:schemeClr val="accent1"/>
          </a:solidFill>
          <a:ln w="38100" cap="flat">
            <a:solidFill>
              <a:schemeClr val="lt1"/>
            </a:solidFill>
            <a:prstDash val="solid"/>
            <a:round/>
            <a:headEnd w="med" len="med" type="none"/>
            <a:tailEnd w="med" len="med" type="none"/>
          </a:ln>
        </p:spPr>
        <p:txBody>
          <a:bodyPr bIns="91425" rIns="91425" lIns="91425" tIns="91425" anchor="b" anchorCtr="0">
            <a:noAutofit/>
          </a:bodyPr>
          <a:lstStyle/>
          <a:p>
            <a:pPr algn="ctr" rtl="0" lvl="0" marR="0" indent="0" marL="0">
              <a:spcBef>
                <a:spcPts val="0"/>
              </a:spcBef>
              <a:buClr>
                <a:schemeClr val="lt1"/>
              </a:buClr>
              <a:buSzPct val="25000"/>
              <a:buFont typeface="Libre Baskerville"/>
              <a:buNone/>
            </a:pPr>
            <a:r>
              <a:rPr strike="noStrike" u="none" b="1" cap="none" baseline="0" sz="1800" lang="en-US" i="0">
                <a:solidFill>
                  <a:schemeClr val="lt1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December 2013</a:t>
            </a:r>
          </a:p>
          <a:p>
            <a:pPr algn="ctr" rtl="0" lvl="0" marR="0" indent="0" marL="0">
              <a:spcBef>
                <a:spcPts val="360"/>
              </a:spcBef>
              <a:buClr>
                <a:schemeClr val="lt1"/>
              </a:buClr>
              <a:buSzPct val="25000"/>
              <a:buFont typeface="Libre Baskerville"/>
              <a:buNone/>
            </a:pPr>
            <a:r>
              <a:rPr strike="noStrike" u="none" b="1" cap="none" baseline="0" sz="1800" lang="en-US" i="0">
                <a:solidFill>
                  <a:schemeClr val="lt1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Educational Webinar session # 4</a:t>
            </a:r>
          </a:p>
          <a:p>
            <a:pPr algn="ctr" rtl="0" lvl="0" marR="0" indent="0" marL="0">
              <a:spcBef>
                <a:spcPts val="360"/>
              </a:spcBef>
              <a:buClr>
                <a:schemeClr val="lt1"/>
              </a:buClr>
              <a:buSzPct val="25000"/>
              <a:buFont typeface="Libre Baskerville"/>
              <a:buNone/>
            </a:pPr>
            <a:r>
              <a:rPr strike="noStrike" u="none" b="1" cap="none" baseline="0" sz="1800" lang="en-US" i="0">
                <a:solidFill>
                  <a:schemeClr val="lt1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Clinical Engineering Department Management</a:t>
            </a:r>
          </a:p>
          <a:p>
            <a:pPr algn="ctr" rtl="0" lvl="0" marR="0" indent="0" marL="0">
              <a:spcBef>
                <a:spcPts val="360"/>
              </a:spcBef>
              <a:buClr>
                <a:schemeClr val="lt1"/>
              </a:buClr>
              <a:buFont typeface="Libre Baskerville"/>
              <a:buNone/>
            </a:pPr>
            <a:r>
              <a:t/>
            </a:r>
            <a:endParaRPr strike="noStrike" u="none" b="1" cap="none" baseline="0" sz="1800" i="0">
              <a:solidFill>
                <a:schemeClr val="lt1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  <a:p>
            <a:pPr algn="ctr" rtl="0" lvl="0" marR="0" indent="0" marL="0">
              <a:spcBef>
                <a:spcPts val="360"/>
              </a:spcBef>
              <a:buClr>
                <a:schemeClr val="lt1"/>
              </a:buClr>
              <a:buSzPct val="25000"/>
              <a:buFont typeface="Libre Baskerville"/>
              <a:buNone/>
            </a:pPr>
            <a:r>
              <a:rPr strike="noStrike" u="none" b="1" cap="none" baseline="0" sz="1800" lang="en-US" i="0">
                <a:solidFill>
                  <a:schemeClr val="lt1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Speaker: Jennifer DeFrancesco</a:t>
            </a:r>
          </a:p>
        </p:txBody>
      </p:sp>
      <p:pic>
        <p:nvPicPr>
          <p:cNvPr id="380" name="Shape 380"/>
          <p:cNvPicPr preferRelativeResize="0"/>
          <p:nvPr/>
        </p:nvPicPr>
        <p:blipFill rotWithShape="1">
          <a:blip r:embed="rId3">
            <a:alphaModFix/>
          </a:blip>
          <a:srcRect t="0" b="0" r="0" l="0"/>
          <a:stretch/>
        </p:blipFill>
        <p:spPr>
          <a:xfrm>
            <a:off y="2133600" x="3733800"/>
            <a:ext cy="4572000" cx="2552699"/>
          </a:xfrm>
          <a:prstGeom prst="rect">
            <a:avLst/>
          </a:prstGeom>
          <a:noFill/>
          <a:ln w="28575" cap="flat">
            <a:solidFill>
              <a:schemeClr val="lt1"/>
            </a:solidFill>
            <a:prstDash val="solid"/>
            <a:miter/>
            <a:headEnd w="med" len="med" type="none"/>
            <a:tailEnd w="med" len="med" type="none"/>
          </a:ln>
        </p:spPr>
      </p:pic>
    </p:spTree>
  </p:cSld>
  <p:clrMapOvr>
    <a:masterClrMapping/>
  </p:clrMapOvr>
  <p:transition spd="slow">
    <p:push/>
  </p:transition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85" name="Shape 385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386" name="Shape 386"/>
          <p:cNvSpPr txBox="1"/>
          <p:nvPr>
            <p:ph idx="1" type="body"/>
          </p:nvPr>
        </p:nvSpPr>
        <p:spPr>
          <a:xfrm>
            <a:off y="381000" x="0"/>
            <a:ext cy="1676399" cx="9144000"/>
          </a:xfrm>
          <a:prstGeom prst="rect">
            <a:avLst/>
          </a:prstGeom>
          <a:solidFill>
            <a:schemeClr val="accent1"/>
          </a:solidFill>
          <a:ln w="38100" cap="flat">
            <a:solidFill>
              <a:schemeClr val="lt1"/>
            </a:solidFill>
            <a:prstDash val="solid"/>
            <a:round/>
            <a:headEnd w="med" len="med" type="none"/>
            <a:tailEnd w="med" len="med" type="none"/>
          </a:ln>
        </p:spPr>
        <p:txBody>
          <a:bodyPr bIns="91425" rIns="91425" lIns="91425" tIns="91425" anchor="ctr" anchorCtr="0">
            <a:noAutofit/>
          </a:bodyPr>
          <a:lstStyle/>
          <a:p>
            <a:pPr algn="ctr" rtl="0" lvl="0" marR="0" indent="0" marL="0">
              <a:spcBef>
                <a:spcPts val="0"/>
              </a:spcBef>
              <a:buClr>
                <a:schemeClr val="lt1"/>
              </a:buClr>
              <a:buSzPct val="25000"/>
              <a:buFont typeface="Libre Baskerville"/>
              <a:buNone/>
            </a:pPr>
            <a:r>
              <a:rPr strike="noStrike" u="none" b="1" cap="none" baseline="0" sz="1800" lang="en-US" i="0">
                <a:solidFill>
                  <a:schemeClr val="lt1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January 2014</a:t>
            </a:r>
          </a:p>
          <a:p>
            <a:pPr algn="ctr" rtl="0" lvl="0" marR="0" indent="0" marL="0">
              <a:spcBef>
                <a:spcPts val="360"/>
              </a:spcBef>
              <a:buClr>
                <a:schemeClr val="lt1"/>
              </a:buClr>
              <a:buSzPct val="25000"/>
              <a:buFont typeface="Libre Baskerville"/>
              <a:buNone/>
            </a:pPr>
            <a:r>
              <a:rPr strike="noStrike" u="none" b="1" cap="none" baseline="0" sz="1800" lang="en-US" i="0">
                <a:solidFill>
                  <a:schemeClr val="lt1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Educational Webinar session # 5</a:t>
            </a:r>
          </a:p>
          <a:p>
            <a:pPr algn="ctr" rtl="0" lvl="0" marR="0" indent="0" marL="0">
              <a:spcBef>
                <a:spcPts val="360"/>
              </a:spcBef>
              <a:buClr>
                <a:schemeClr val="lt1"/>
              </a:buClr>
              <a:buSzPct val="25000"/>
              <a:buFont typeface="Libre Baskerville"/>
              <a:buNone/>
            </a:pPr>
            <a:r>
              <a:rPr strike="noStrike" u="none" b="1" cap="none" baseline="0" sz="1800" lang="en-US" i="0">
                <a:solidFill>
                  <a:schemeClr val="lt1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RTLS 2.0</a:t>
            </a:r>
          </a:p>
          <a:p>
            <a:pPr algn="ctr" rtl="0" lvl="0" marR="0" indent="0" marL="0">
              <a:spcBef>
                <a:spcPts val="360"/>
              </a:spcBef>
              <a:buClr>
                <a:schemeClr val="lt1"/>
              </a:buClr>
              <a:buFont typeface="Libre Baskerville"/>
              <a:buNone/>
            </a:pPr>
            <a:r>
              <a:t/>
            </a:r>
            <a:endParaRPr strike="noStrike" u="none" b="1" cap="none" baseline="0" sz="1800" i="0">
              <a:solidFill>
                <a:schemeClr val="lt1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  <a:p>
            <a:pPr algn="ctr" rtl="0" lvl="0" marR="0" indent="0" marL="0">
              <a:spcBef>
                <a:spcPts val="360"/>
              </a:spcBef>
              <a:buClr>
                <a:schemeClr val="lt1"/>
              </a:buClr>
              <a:buSzPct val="25000"/>
              <a:buFont typeface="Libre Baskerville"/>
              <a:buNone/>
            </a:pPr>
            <a:r>
              <a:rPr strike="noStrike" u="none" b="1" cap="none" baseline="0" sz="1800" lang="en-US" i="0">
                <a:solidFill>
                  <a:schemeClr val="lt1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Speaker: Paul Frisch</a:t>
            </a:r>
          </a:p>
        </p:txBody>
      </p:sp>
      <p:pic>
        <p:nvPicPr>
          <p:cNvPr id="387" name="Shape 387"/>
          <p:cNvPicPr preferRelativeResize="0"/>
          <p:nvPr/>
        </p:nvPicPr>
        <p:blipFill rotWithShape="1">
          <a:blip r:embed="rId3">
            <a:alphaModFix/>
          </a:blip>
          <a:srcRect t="0" b="0" r="0" l="0"/>
          <a:stretch/>
        </p:blipFill>
        <p:spPr>
          <a:xfrm>
            <a:off y="2590800" x="2819400"/>
            <a:ext cy="3809999" cx="3581399"/>
          </a:xfrm>
          <a:prstGeom prst="rect">
            <a:avLst/>
          </a:prstGeom>
          <a:noFill/>
          <a:ln w="28575" cap="flat">
            <a:solidFill>
              <a:schemeClr val="lt1"/>
            </a:solidFill>
            <a:prstDash val="solid"/>
            <a:miter/>
            <a:headEnd w="med" len="med" type="none"/>
            <a:tailEnd w="med" len="med" type="none"/>
          </a:ln>
        </p:spPr>
      </p:pic>
    </p:spTree>
  </p:cSld>
  <p:clrMapOvr>
    <a:masterClrMapping/>
  </p:clrMapOvr>
  <p:transition spd="slow">
    <p:push/>
  </p:transition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92" name="Shape 392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393" name="Shape 393"/>
          <p:cNvSpPr txBox="1"/>
          <p:nvPr>
            <p:ph idx="1" type="body"/>
          </p:nvPr>
        </p:nvSpPr>
        <p:spPr>
          <a:xfrm>
            <a:off y="207579" x="0"/>
            <a:ext cy="1904999" cx="9144000"/>
          </a:xfrm>
          <a:prstGeom prst="rect">
            <a:avLst/>
          </a:prstGeom>
          <a:solidFill>
            <a:schemeClr val="accent1"/>
          </a:solidFill>
          <a:ln w="38100" cap="flat">
            <a:solidFill>
              <a:schemeClr val="lt1"/>
            </a:solidFill>
            <a:prstDash val="solid"/>
            <a:round/>
            <a:headEnd w="med" len="med" type="none"/>
            <a:tailEnd w="med" len="med" type="none"/>
          </a:ln>
        </p:spPr>
        <p:txBody>
          <a:bodyPr bIns="91425" rIns="91425" lIns="91425" tIns="91425" anchor="b" anchorCtr="0">
            <a:noAutofit/>
          </a:bodyPr>
          <a:lstStyle/>
          <a:p>
            <a:pPr algn="ctr" rtl="0" lvl="0" marR="0" indent="0" marL="0">
              <a:spcBef>
                <a:spcPts val="0"/>
              </a:spcBef>
              <a:buClr>
                <a:schemeClr val="lt1"/>
              </a:buClr>
              <a:buSzPct val="25000"/>
              <a:buFont typeface="Libre Baskerville"/>
              <a:buNone/>
            </a:pPr>
            <a:r>
              <a:rPr strike="noStrike" u="none" b="1" cap="none" baseline="0" sz="1800" lang="en-US" i="0">
                <a:solidFill>
                  <a:schemeClr val="lt1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February 2014</a:t>
            </a:r>
          </a:p>
          <a:p>
            <a:pPr algn="ctr" rtl="0" lvl="0" marR="0" indent="0" marL="0">
              <a:spcBef>
                <a:spcPts val="360"/>
              </a:spcBef>
              <a:buClr>
                <a:schemeClr val="lt1"/>
              </a:buClr>
              <a:buSzPct val="25000"/>
              <a:buFont typeface="Libre Baskerville"/>
              <a:buNone/>
            </a:pPr>
            <a:r>
              <a:rPr strike="noStrike" u="none" b="1" cap="none" baseline="0" sz="1800" lang="en-US" i="0">
                <a:solidFill>
                  <a:schemeClr val="lt1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Educational Webinar session # 6</a:t>
            </a:r>
          </a:p>
          <a:p>
            <a:pPr algn="ctr" rtl="0" lvl="0" marR="0" indent="0" marL="0">
              <a:spcBef>
                <a:spcPts val="360"/>
              </a:spcBef>
              <a:buClr>
                <a:schemeClr val="lt1"/>
              </a:buClr>
              <a:buSzPct val="25000"/>
              <a:buFont typeface="Libre Baskerville"/>
              <a:buNone/>
            </a:pPr>
            <a:r>
              <a:rPr strike="noStrike" u="none" b="1" cap="none" baseline="0" sz="1800" lang="en-US" i="0">
                <a:solidFill>
                  <a:schemeClr val="lt1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IHE/PCD: Advancing Products and Integrating Workflows</a:t>
            </a:r>
          </a:p>
          <a:p>
            <a:pPr algn="ctr" rtl="0" lvl="0" marR="0" indent="0" marL="0">
              <a:spcBef>
                <a:spcPts val="360"/>
              </a:spcBef>
              <a:buClr>
                <a:schemeClr val="lt1"/>
              </a:buClr>
              <a:buFont typeface="Libre Baskerville"/>
              <a:buNone/>
            </a:pPr>
            <a:r>
              <a:t/>
            </a:r>
            <a:endParaRPr strike="noStrike" u="none" b="1" cap="none" baseline="0" sz="1800" i="0">
              <a:solidFill>
                <a:schemeClr val="lt1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  <a:p>
            <a:pPr algn="ctr" rtl="0" lvl="0" marR="0" indent="0" marL="0">
              <a:spcBef>
                <a:spcPts val="360"/>
              </a:spcBef>
              <a:buClr>
                <a:schemeClr val="lt1"/>
              </a:buClr>
              <a:buSzPct val="25000"/>
              <a:buFont typeface="Libre Baskerville"/>
              <a:buNone/>
            </a:pPr>
            <a:r>
              <a:rPr strike="noStrike" u="none" b="1" cap="none" baseline="0" sz="1800" lang="en-US" i="0">
                <a:solidFill>
                  <a:schemeClr val="lt1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Speaker: Dan Pettus</a:t>
            </a:r>
          </a:p>
        </p:txBody>
      </p:sp>
      <p:pic>
        <p:nvPicPr>
          <p:cNvPr id="394" name="Shape 394"/>
          <p:cNvPicPr preferRelativeResize="0"/>
          <p:nvPr/>
        </p:nvPicPr>
        <p:blipFill rotWithShape="1">
          <a:blip r:embed="rId3">
            <a:alphaModFix/>
          </a:blip>
          <a:srcRect t="0" b="0" r="0" l="0"/>
          <a:stretch/>
        </p:blipFill>
        <p:spPr>
          <a:xfrm>
            <a:off y="2209800" x="2857500"/>
            <a:ext cy="4419599" cx="3505200"/>
          </a:xfrm>
          <a:prstGeom prst="rect">
            <a:avLst/>
          </a:prstGeom>
          <a:noFill/>
          <a:ln w="28575" cap="flat">
            <a:solidFill>
              <a:schemeClr val="lt1"/>
            </a:solidFill>
            <a:prstDash val="solid"/>
            <a:miter/>
            <a:headEnd w="med" len="med" type="none"/>
            <a:tailEnd w="med" len="med" type="none"/>
          </a:ln>
        </p:spPr>
      </p:pic>
    </p:spTree>
  </p:cSld>
  <p:clrMapOvr>
    <a:masterClrMapping/>
  </p:clrMapOvr>
  <p:transition spd="slow">
    <p:push/>
  </p:transition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99" name="Shape 399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400" name="Shape 400"/>
          <p:cNvSpPr txBox="1"/>
          <p:nvPr>
            <p:ph idx="1" type="body"/>
          </p:nvPr>
        </p:nvSpPr>
        <p:spPr>
          <a:xfrm>
            <a:off y="-76198" x="0"/>
            <a:ext cy="1219199" cx="9144000"/>
          </a:xfrm>
          <a:prstGeom prst="rect">
            <a:avLst/>
          </a:prstGeom>
          <a:solidFill>
            <a:schemeClr val="accent1"/>
          </a:solidFill>
          <a:ln w="38100" cap="flat">
            <a:solidFill>
              <a:schemeClr val="lt1"/>
            </a:solidFill>
            <a:prstDash val="solid"/>
            <a:round/>
            <a:headEnd w="med" len="med" type="none"/>
            <a:tailEnd w="med" len="med" type="none"/>
          </a:ln>
        </p:spPr>
        <p:txBody>
          <a:bodyPr bIns="91425" rIns="91425" lIns="91425" tIns="91425" anchor="b" anchorCtr="0">
            <a:noAutofit/>
          </a:bodyPr>
          <a:lstStyle/>
          <a:p>
            <a:pPr algn="l" rtl="0" lvl="0" marR="0" indent="0" marL="0">
              <a:spcBef>
                <a:spcPts val="0"/>
              </a:spcBef>
              <a:buClr>
                <a:schemeClr val="lt1"/>
              </a:buClr>
              <a:buSzPct val="25000"/>
              <a:buFont typeface="Libre Baskerville"/>
              <a:buNone/>
            </a:pPr>
            <a:r>
              <a:rPr strike="noStrike" u="none" b="1" cap="none" baseline="0" sz="1800" lang="en-US" i="0">
                <a:solidFill>
                  <a:schemeClr val="lt1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                </a:t>
            </a:r>
          </a:p>
          <a:p>
            <a:pPr algn="l" rtl="0" lvl="0" marR="0" indent="0" marL="0">
              <a:spcBef>
                <a:spcPts val="360"/>
              </a:spcBef>
              <a:buClr>
                <a:schemeClr val="lt1"/>
              </a:buClr>
              <a:buFont typeface="Libre Baskerville"/>
              <a:buNone/>
            </a:pPr>
            <a:r>
              <a:t/>
            </a:r>
            <a:endParaRPr strike="noStrike" u="none" b="1" cap="none" baseline="0" sz="1800" i="0">
              <a:solidFill>
                <a:schemeClr val="lt1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  <a:p>
            <a:pPr algn="l" rtl="0" lvl="0" marR="0" indent="0" marL="0">
              <a:spcBef>
                <a:spcPts val="360"/>
              </a:spcBef>
              <a:buClr>
                <a:schemeClr val="lt1"/>
              </a:buClr>
              <a:buFont typeface="Libre Baskerville"/>
              <a:buNone/>
            </a:pPr>
            <a:r>
              <a:t/>
            </a:r>
            <a:endParaRPr strike="noStrike" u="none" b="1" cap="none" baseline="0" sz="1800" i="0">
              <a:solidFill>
                <a:schemeClr val="lt1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  <a:p>
            <a:pPr algn="l" rtl="0" lvl="0" marR="0" indent="0" marL="0">
              <a:spcBef>
                <a:spcPts val="360"/>
              </a:spcBef>
              <a:buClr>
                <a:schemeClr val="lt1"/>
              </a:buClr>
              <a:buFont typeface="Libre Baskerville"/>
              <a:buNone/>
            </a:pPr>
            <a:r>
              <a:t/>
            </a:r>
            <a:endParaRPr strike="noStrike" u="none" b="1" cap="none" baseline="0" sz="1800" i="0">
              <a:solidFill>
                <a:schemeClr val="lt1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  <a:p>
            <a:pPr algn="l" rtl="0" lvl="0" marR="0" indent="0" marL="0">
              <a:spcBef>
                <a:spcPts val="360"/>
              </a:spcBef>
              <a:buClr>
                <a:schemeClr val="lt1"/>
              </a:buClr>
              <a:buFont typeface="Libre Baskerville"/>
              <a:buNone/>
            </a:pPr>
            <a:r>
              <a:t/>
            </a:r>
            <a:endParaRPr strike="noStrike" u="none" b="1" cap="none" baseline="0" sz="1800" i="0">
              <a:solidFill>
                <a:schemeClr val="lt1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  <a:p>
            <a:pPr algn="ctr" rtl="0" lvl="0" marR="0" indent="0" marL="0">
              <a:spcBef>
                <a:spcPts val="360"/>
              </a:spcBef>
              <a:buClr>
                <a:schemeClr val="lt1"/>
              </a:buClr>
              <a:buSzPct val="25000"/>
              <a:buFont typeface="Libre Baskerville"/>
              <a:buNone/>
            </a:pPr>
            <a:r>
              <a:rPr strike="noStrike" u="none" b="1" cap="none" baseline="0" sz="1800" lang="en-US" i="0">
                <a:solidFill>
                  <a:schemeClr val="lt1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February 2014</a:t>
            </a:r>
          </a:p>
          <a:p>
            <a:pPr algn="ctr" rtl="0" lvl="0" marR="0" indent="0" marL="0">
              <a:spcBef>
                <a:spcPts val="360"/>
              </a:spcBef>
              <a:buClr>
                <a:schemeClr val="lt1"/>
              </a:buClr>
              <a:buSzPct val="25000"/>
              <a:buFont typeface="Libre Baskerville"/>
              <a:buNone/>
            </a:pPr>
            <a:r>
              <a:rPr strike="noStrike" u="none" b="1" cap="none" baseline="0" sz="1800" lang="en-US" i="0">
                <a:solidFill>
                  <a:schemeClr val="lt1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   ACCE Newsletter _Vol.24 Issue 1</a:t>
            </a:r>
          </a:p>
          <a:p>
            <a:pPr algn="l" rtl="0" lvl="0" marR="0" indent="0" marL="0">
              <a:spcBef>
                <a:spcPts val="360"/>
              </a:spcBef>
              <a:buClr>
                <a:schemeClr val="lt1"/>
              </a:buClr>
              <a:buSzPct val="25000"/>
              <a:buFont typeface="Libre Baskerville"/>
              <a:buNone/>
            </a:pPr>
            <a:r>
              <a:rPr strike="noStrike" u="none" b="1" cap="none" baseline="0" sz="1800" lang="en-US" i="0">
                <a:solidFill>
                  <a:schemeClr val="lt1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 </a:t>
            </a:r>
          </a:p>
        </p:txBody>
      </p:sp>
      <p:pic>
        <p:nvPicPr>
          <p:cNvPr id="401" name="Shape 401"/>
          <p:cNvPicPr preferRelativeResize="0"/>
          <p:nvPr/>
        </p:nvPicPr>
        <p:blipFill rotWithShape="1">
          <a:blip r:embed="rId3">
            <a:alphaModFix/>
          </a:blip>
          <a:srcRect t="0" b="0" r="0" l="0"/>
          <a:stretch/>
        </p:blipFill>
        <p:spPr>
          <a:xfrm>
            <a:off y="838200" x="1149295"/>
            <a:ext cy="5943599" cx="4718104"/>
          </a:xfrm>
          <a:prstGeom prst="rect">
            <a:avLst/>
          </a:prstGeom>
          <a:noFill/>
          <a:ln w="9525" cap="flat">
            <a:solidFill>
              <a:schemeClr val="lt1"/>
            </a:solidFill>
            <a:prstDash val="solid"/>
            <a:round/>
            <a:headEnd w="med" len="med" type="none"/>
            <a:tailEnd w="med" len="med" type="none"/>
          </a:ln>
        </p:spPr>
      </p:pic>
      <p:pic>
        <p:nvPicPr>
          <p:cNvPr id="402" name="Shape 402"/>
          <p:cNvPicPr preferRelativeResize="0"/>
          <p:nvPr/>
        </p:nvPicPr>
        <p:blipFill rotWithShape="1">
          <a:blip r:embed="rId4">
            <a:alphaModFix/>
          </a:blip>
          <a:srcRect t="0" b="0" r="0" l="0"/>
          <a:stretch/>
        </p:blipFill>
        <p:spPr>
          <a:xfrm>
            <a:off y="1905000" x="6293200"/>
            <a:ext cy="2981239" cx="2059765"/>
          </a:xfrm>
          <a:prstGeom prst="rect">
            <a:avLst/>
          </a:prstGeom>
          <a:noFill/>
          <a:ln w="9525" cap="flat">
            <a:solidFill>
              <a:schemeClr val="lt1"/>
            </a:solidFill>
            <a:prstDash val="solid"/>
            <a:round/>
            <a:headEnd w="med" len="med" type="none"/>
            <a:tailEnd w="med" len="med" type="none"/>
          </a:ln>
        </p:spPr>
      </p:pic>
      <p:sp>
        <p:nvSpPr>
          <p:cNvPr id="403" name="Shape 403"/>
          <p:cNvSpPr txBox="1"/>
          <p:nvPr/>
        </p:nvSpPr>
        <p:spPr>
          <a:xfrm>
            <a:off y="5029200" x="6248400"/>
            <a:ext cy="369332" cx="2666999"/>
          </a:xfrm>
          <a:prstGeom prst="rect">
            <a:avLst/>
          </a:prstGeom>
          <a:noFill/>
          <a:ln>
            <a:noFill/>
          </a:ln>
        </p:spPr>
        <p:txBody>
          <a:bodyPr bIns="45700" rIns="91425" lIns="91425" tIns="45700" anchor="t" anchorCtr="0">
            <a:noAutofit/>
          </a:bodyPr>
          <a:lstStyle/>
          <a:p>
            <a:pPr algn="l" rtl="0" lvl="0" marR="0" indent="0" marL="0">
              <a:spcBef>
                <a:spcPts val="0"/>
              </a:spcBef>
              <a:buSzPct val="25000"/>
              <a:buNone/>
            </a:pPr>
            <a:r>
              <a:rPr strike="noStrike" u="none" b="0" cap="none" baseline="0" sz="1800" lang="en-US" i="0">
                <a:solidFill>
                  <a:schemeClr val="lt1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Editor: Ted Cohen</a:t>
            </a:r>
          </a:p>
        </p:txBody>
      </p:sp>
    </p:spTree>
  </p:cSld>
  <p:clrMapOvr>
    <a:masterClrMapping/>
  </p:clrMapOvr>
  <p:transition spd="slow">
    <p:push/>
  </p:transition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08" name="Shape 408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409" name="Shape 409"/>
          <p:cNvSpPr txBox="1"/>
          <p:nvPr>
            <p:ph type="title"/>
          </p:nvPr>
        </p:nvSpPr>
        <p:spPr>
          <a:xfrm>
            <a:off y="267038" x="152400"/>
            <a:ext cy="990599" cx="8661400"/>
          </a:xfrm>
          <a:prstGeom prst="rect">
            <a:avLst/>
          </a:prstGeom>
          <a:solidFill>
            <a:schemeClr val="accent1"/>
          </a:solidFill>
          <a:ln w="38100" cap="flat">
            <a:solidFill>
              <a:schemeClr val="lt1"/>
            </a:solidFill>
            <a:prstDash val="solid"/>
            <a:round/>
            <a:headEnd w="med" len="med" type="none"/>
            <a:tailEnd w="med" len="med" type="none"/>
          </a:ln>
        </p:spPr>
        <p:txBody>
          <a:bodyPr bIns="0" rIns="91425" lIns="91425" tIns="45700" anchor="b" anchorCtr="0">
            <a:noAutofit/>
          </a:bodyPr>
          <a:lstStyle/>
          <a:p>
            <a:pPr algn="l" rtl="0" lvl="0" marR="0" indent="0" marL="0">
              <a:spcBef>
                <a:spcPts val="0"/>
              </a:spcBef>
              <a:buClr>
                <a:schemeClr val="lt1"/>
              </a:buClr>
              <a:buSzPct val="25000"/>
              <a:buFont typeface="Libre Baskerville"/>
              <a:buNone/>
            </a:pPr>
            <a:r>
              <a:rPr strike="noStrike" u="none" b="0" cap="none" baseline="0" sz="2900" lang="en-US" i="0">
                <a:solidFill>
                  <a:schemeClr val="lt1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                             FEBRUARY 2014</a:t>
            </a:r>
            <a:br>
              <a:rPr strike="noStrike" u="none" b="0" cap="none" baseline="0" sz="2900" lang="en-US" i="0">
                <a:solidFill>
                  <a:schemeClr val="lt1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</a:br>
            <a:r>
              <a:rPr strike="noStrike" u="none" b="0" cap="none" baseline="0" sz="2900" lang="en-US" i="0">
                <a:solidFill>
                  <a:schemeClr val="lt1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      2014 </a:t>
            </a:r>
            <a:r>
              <a:rPr strike="noStrike" u="none" b="0" cap="none" baseline="0" sz="2150" lang="en-US" i="0">
                <a:solidFill>
                  <a:schemeClr val="lt1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ADVOCACY AWARDS  WINNERS ANNOUNCED</a:t>
            </a:r>
          </a:p>
        </p:txBody>
      </p:sp>
      <p:pic>
        <p:nvPicPr>
          <p:cNvPr id="410" name="Shape 410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t="6713" b="12733" r="15218" l="21739"/>
          <a:stretch/>
        </p:blipFill>
        <p:spPr>
          <a:xfrm>
            <a:off y="1704813" x="699564"/>
            <a:ext cy="1604732" cx="1293133"/>
          </a:xfrm>
          <a:prstGeom prst="rect">
            <a:avLst/>
          </a:prstGeom>
          <a:solidFill>
            <a:schemeClr val="accent1"/>
          </a:solidFill>
          <a:ln w="38100" cap="flat">
            <a:solidFill>
              <a:schemeClr val="lt1"/>
            </a:solidFill>
            <a:prstDash val="solid"/>
            <a:round/>
            <a:headEnd w="med" len="med" type="none"/>
            <a:tailEnd w="med" len="med" type="none"/>
          </a:ln>
        </p:spPr>
      </p:pic>
      <p:pic>
        <p:nvPicPr>
          <p:cNvPr id="411" name="Shape 411"/>
          <p:cNvPicPr preferRelativeResize="0"/>
          <p:nvPr>
            <p:ph idx="3" type="pic"/>
          </p:nvPr>
        </p:nvPicPr>
        <p:blipFill rotWithShape="1">
          <a:blip r:embed="rId4">
            <a:alphaModFix/>
          </a:blip>
          <a:srcRect t="0" b="0" r="0" l="0"/>
          <a:stretch/>
        </p:blipFill>
        <p:spPr>
          <a:xfrm>
            <a:off y="1704813" x="2387496"/>
            <a:ext cy="1596666" cx="1243122"/>
          </a:xfrm>
          <a:prstGeom prst="rect">
            <a:avLst/>
          </a:prstGeom>
          <a:solidFill>
            <a:schemeClr val="accent1"/>
          </a:solidFill>
          <a:ln w="38100" cap="flat">
            <a:solidFill>
              <a:schemeClr val="lt1"/>
            </a:solidFill>
            <a:prstDash val="solid"/>
            <a:round/>
            <a:headEnd w="med" len="med" type="none"/>
            <a:tailEnd w="med" len="med" type="none"/>
          </a:ln>
        </p:spPr>
      </p:pic>
      <p:pic>
        <p:nvPicPr>
          <p:cNvPr id="412" name="Shape 412"/>
          <p:cNvPicPr preferRelativeResize="0"/>
          <p:nvPr/>
        </p:nvPicPr>
        <p:blipFill rotWithShape="1">
          <a:blip r:embed="rId5">
            <a:alphaModFix/>
          </a:blip>
          <a:srcRect t="0" b="0" r="0" l="0"/>
          <a:stretch/>
        </p:blipFill>
        <p:spPr>
          <a:xfrm>
            <a:off y="1685921" x="3951871"/>
            <a:ext cy="1635157" cx="1167969"/>
          </a:xfrm>
          <a:prstGeom prst="rect">
            <a:avLst/>
          </a:prstGeom>
          <a:solidFill>
            <a:schemeClr val="accent1"/>
          </a:solidFill>
          <a:ln w="38100" cap="flat">
            <a:solidFill>
              <a:schemeClr val="lt1"/>
            </a:solidFill>
            <a:prstDash val="solid"/>
            <a:round/>
            <a:headEnd w="med" len="med" type="none"/>
            <a:tailEnd w="med" len="med" type="none"/>
          </a:ln>
        </p:spPr>
      </p:pic>
      <p:pic>
        <p:nvPicPr>
          <p:cNvPr id="413" name="Shape 413"/>
          <p:cNvPicPr preferRelativeResize="0"/>
          <p:nvPr/>
        </p:nvPicPr>
        <p:blipFill rotWithShape="1">
          <a:blip r:embed="rId6">
            <a:alphaModFix/>
          </a:blip>
          <a:srcRect t="0" b="0" r="-3932" l="11703"/>
          <a:stretch/>
        </p:blipFill>
        <p:spPr>
          <a:xfrm>
            <a:off y="1685921" x="5496482"/>
            <a:ext cy="1635157" cx="1201035"/>
          </a:xfrm>
          <a:prstGeom prst="rect">
            <a:avLst/>
          </a:prstGeom>
          <a:solidFill>
            <a:schemeClr val="accent1"/>
          </a:solidFill>
          <a:ln w="38100" cap="flat">
            <a:solidFill>
              <a:schemeClr val="lt1"/>
            </a:solidFill>
            <a:prstDash val="solid"/>
            <a:round/>
            <a:headEnd w="med" len="med" type="none"/>
            <a:tailEnd w="med" len="med" type="none"/>
          </a:ln>
        </p:spPr>
      </p:pic>
      <p:pic>
        <p:nvPicPr>
          <p:cNvPr id="414" name="Shape 414"/>
          <p:cNvPicPr preferRelativeResize="0"/>
          <p:nvPr/>
        </p:nvPicPr>
        <p:blipFill rotWithShape="1">
          <a:blip r:embed="rId7">
            <a:alphaModFix/>
          </a:blip>
          <a:srcRect t="0" b="0" r="0" l="0"/>
          <a:stretch/>
        </p:blipFill>
        <p:spPr>
          <a:xfrm>
            <a:off y="1685921" x="7162800"/>
            <a:ext cy="1691466" cx="1193446"/>
          </a:xfrm>
          <a:prstGeom prst="rect">
            <a:avLst/>
          </a:prstGeom>
          <a:solidFill>
            <a:schemeClr val="accent1"/>
          </a:solidFill>
          <a:ln w="38100" cap="flat">
            <a:solidFill>
              <a:schemeClr val="lt1"/>
            </a:solidFill>
            <a:prstDash val="solid"/>
            <a:round/>
            <a:headEnd w="med" len="med" type="none"/>
            <a:tailEnd w="med" len="med" type="none"/>
          </a:ln>
        </p:spPr>
      </p:pic>
      <p:pic>
        <p:nvPicPr>
          <p:cNvPr id="415" name="Shape 415"/>
          <p:cNvPicPr preferRelativeResize="0"/>
          <p:nvPr/>
        </p:nvPicPr>
        <p:blipFill rotWithShape="1">
          <a:blip r:embed="rId8">
            <a:alphaModFix/>
          </a:blip>
          <a:srcRect t="0" b="0" r="0" l="0"/>
          <a:stretch/>
        </p:blipFill>
        <p:spPr>
          <a:xfrm>
            <a:off y="3572837" x="685799"/>
            <a:ext cy="1492250" cx="1322930"/>
          </a:xfrm>
          <a:prstGeom prst="rect">
            <a:avLst/>
          </a:prstGeom>
          <a:solidFill>
            <a:schemeClr val="accent1"/>
          </a:solidFill>
          <a:ln w="38100" cap="flat">
            <a:solidFill>
              <a:schemeClr val="lt1"/>
            </a:solidFill>
            <a:prstDash val="solid"/>
            <a:round/>
            <a:headEnd w="med" len="med" type="none"/>
            <a:tailEnd w="med" len="med" type="none"/>
          </a:ln>
        </p:spPr>
      </p:pic>
      <p:pic>
        <p:nvPicPr>
          <p:cNvPr id="416" name="Shape 416"/>
          <p:cNvPicPr preferRelativeResize="0"/>
          <p:nvPr/>
        </p:nvPicPr>
        <p:blipFill rotWithShape="1">
          <a:blip r:embed="rId9">
            <a:alphaModFix/>
          </a:blip>
          <a:srcRect t="0" b="0" r="0" l="0"/>
          <a:stretch/>
        </p:blipFill>
        <p:spPr>
          <a:xfrm>
            <a:off y="3594794" x="2405083"/>
            <a:ext cy="1513622" cx="1127084"/>
          </a:xfrm>
          <a:prstGeom prst="rect">
            <a:avLst/>
          </a:prstGeom>
          <a:solidFill>
            <a:schemeClr val="accent1"/>
          </a:solidFill>
          <a:ln w="38100" cap="flat">
            <a:solidFill>
              <a:schemeClr val="lt1"/>
            </a:solidFill>
            <a:prstDash val="solid"/>
            <a:round/>
            <a:headEnd w="med" len="med" type="none"/>
            <a:tailEnd w="med" len="med" type="none"/>
          </a:ln>
        </p:spPr>
      </p:pic>
      <p:pic>
        <p:nvPicPr>
          <p:cNvPr id="417" name="Shape 417"/>
          <p:cNvPicPr preferRelativeResize="0"/>
          <p:nvPr/>
        </p:nvPicPr>
        <p:blipFill rotWithShape="1">
          <a:blip r:embed="rId10">
            <a:alphaModFix/>
          </a:blip>
          <a:srcRect t="0" b="0" r="0" l="0"/>
          <a:stretch/>
        </p:blipFill>
        <p:spPr>
          <a:xfrm>
            <a:off y="3638689" x="3933471"/>
            <a:ext cy="1457295" cx="1207001"/>
          </a:xfrm>
          <a:prstGeom prst="rect">
            <a:avLst/>
          </a:prstGeom>
          <a:solidFill>
            <a:schemeClr val="accent1"/>
          </a:solidFill>
          <a:ln w="38100" cap="flat">
            <a:solidFill>
              <a:schemeClr val="lt1"/>
            </a:solidFill>
            <a:prstDash val="solid"/>
            <a:round/>
            <a:headEnd w="med" len="med" type="none"/>
            <a:tailEnd w="med" len="med" type="none"/>
          </a:ln>
        </p:spPr>
      </p:pic>
      <p:pic>
        <p:nvPicPr>
          <p:cNvPr id="418" name="Shape 418"/>
          <p:cNvPicPr preferRelativeResize="0"/>
          <p:nvPr/>
        </p:nvPicPr>
        <p:blipFill rotWithShape="1">
          <a:blip r:embed="rId11">
            <a:alphaModFix/>
          </a:blip>
          <a:srcRect t="0" b="0" r="0" l="0"/>
          <a:stretch/>
        </p:blipFill>
        <p:spPr>
          <a:xfrm>
            <a:off y="3655483" x="5501421"/>
            <a:ext cy="1466820" cx="1257274"/>
          </a:xfrm>
          <a:prstGeom prst="rect">
            <a:avLst/>
          </a:prstGeom>
          <a:solidFill>
            <a:schemeClr val="accent1"/>
          </a:solidFill>
          <a:ln w="38100" cap="flat">
            <a:solidFill>
              <a:schemeClr val="lt1"/>
            </a:solidFill>
            <a:prstDash val="solid"/>
            <a:round/>
            <a:headEnd w="med" len="med" type="none"/>
            <a:tailEnd w="med" len="med" type="none"/>
          </a:ln>
        </p:spPr>
      </p:pic>
      <p:pic>
        <p:nvPicPr>
          <p:cNvPr id="419" name="Shape 419"/>
          <p:cNvPicPr preferRelativeResize="0"/>
          <p:nvPr/>
        </p:nvPicPr>
        <p:blipFill rotWithShape="1">
          <a:blip r:embed="rId12">
            <a:alphaModFix/>
          </a:blip>
          <a:srcRect t="0" b="0" r="0" l="0"/>
          <a:stretch/>
        </p:blipFill>
        <p:spPr>
          <a:xfrm>
            <a:off y="3638689" x="7155050"/>
            <a:ext cy="1500408" cx="1259310"/>
          </a:xfrm>
          <a:prstGeom prst="rect">
            <a:avLst/>
          </a:prstGeom>
          <a:solidFill>
            <a:schemeClr val="accent1"/>
          </a:solidFill>
          <a:ln w="38100" cap="flat">
            <a:solidFill>
              <a:schemeClr val="lt1"/>
            </a:solidFill>
            <a:prstDash val="solid"/>
            <a:round/>
            <a:headEnd w="med" len="med" type="none"/>
            <a:tailEnd w="med" len="med" type="none"/>
          </a:ln>
        </p:spPr>
      </p:pic>
      <p:pic>
        <p:nvPicPr>
          <p:cNvPr id="420" name="Shape 420"/>
          <p:cNvPicPr preferRelativeResize="0"/>
          <p:nvPr/>
        </p:nvPicPr>
        <p:blipFill rotWithShape="1">
          <a:blip r:embed="rId13">
            <a:alphaModFix/>
          </a:blip>
          <a:srcRect t="0" b="0" r="0" l="0"/>
          <a:stretch/>
        </p:blipFill>
        <p:spPr>
          <a:xfrm>
            <a:off y="5310737" x="704849"/>
            <a:ext cy="1443037" cx="1236888"/>
          </a:xfrm>
          <a:prstGeom prst="rect">
            <a:avLst/>
          </a:prstGeom>
          <a:solidFill>
            <a:schemeClr val="accent1"/>
          </a:solidFill>
          <a:ln w="38100" cap="flat">
            <a:solidFill>
              <a:schemeClr val="lt1"/>
            </a:solidFill>
            <a:prstDash val="solid"/>
            <a:round/>
            <a:headEnd w="med" len="med" type="none"/>
            <a:tailEnd w="med" len="med" type="none"/>
          </a:ln>
        </p:spPr>
      </p:pic>
      <p:pic>
        <p:nvPicPr>
          <p:cNvPr id="421" name="Shape 421"/>
          <p:cNvPicPr preferRelativeResize="0"/>
          <p:nvPr/>
        </p:nvPicPr>
        <p:blipFill rotWithShape="1">
          <a:blip r:embed="rId14">
            <a:alphaModFix/>
          </a:blip>
          <a:srcRect t="0" b="0" r="3321" l="6648"/>
          <a:stretch/>
        </p:blipFill>
        <p:spPr>
          <a:xfrm>
            <a:off y="5304241" x="2418643"/>
            <a:ext cy="1448983" cx="1118154"/>
          </a:xfrm>
          <a:prstGeom prst="rect">
            <a:avLst/>
          </a:prstGeom>
          <a:solidFill>
            <a:schemeClr val="accent1"/>
          </a:solidFill>
          <a:ln w="38100" cap="flat">
            <a:solidFill>
              <a:schemeClr val="lt1"/>
            </a:solidFill>
            <a:prstDash val="solid"/>
            <a:round/>
            <a:headEnd w="med" len="med" type="none"/>
            <a:tailEnd w="med" len="med" type="none"/>
          </a:ln>
        </p:spPr>
      </p:pic>
      <p:pic>
        <p:nvPicPr>
          <p:cNvPr id="422" name="Shape 422"/>
          <p:cNvPicPr preferRelativeResize="0"/>
          <p:nvPr/>
        </p:nvPicPr>
        <p:blipFill rotWithShape="1">
          <a:blip r:embed="rId15">
            <a:alphaModFix/>
          </a:blip>
          <a:srcRect t="0" b="0" r="0" l="0"/>
          <a:stretch/>
        </p:blipFill>
        <p:spPr>
          <a:xfrm>
            <a:off y="5310737" x="3988253"/>
            <a:ext cy="1404388" cx="1097441"/>
          </a:xfrm>
          <a:prstGeom prst="rect">
            <a:avLst/>
          </a:prstGeom>
          <a:solidFill>
            <a:schemeClr val="accent1"/>
          </a:solidFill>
          <a:ln w="38100" cap="flat">
            <a:solidFill>
              <a:schemeClr val="lt1"/>
            </a:solidFill>
            <a:prstDash val="solid"/>
            <a:round/>
            <a:headEnd w="med" len="med" type="none"/>
            <a:tailEnd w="med" len="med" type="none"/>
          </a:ln>
        </p:spPr>
      </p:pic>
      <p:pic>
        <p:nvPicPr>
          <p:cNvPr id="423" name="Shape 423"/>
          <p:cNvPicPr preferRelativeResize="0"/>
          <p:nvPr/>
        </p:nvPicPr>
        <p:blipFill rotWithShape="1">
          <a:blip r:embed="rId16">
            <a:alphaModFix/>
          </a:blip>
          <a:srcRect t="0" b="0" r="10469" l="4469"/>
          <a:stretch/>
        </p:blipFill>
        <p:spPr>
          <a:xfrm>
            <a:off y="5310737" x="5562600"/>
            <a:ext cy="1394863" cx="1134918"/>
          </a:xfrm>
          <a:prstGeom prst="rect">
            <a:avLst/>
          </a:prstGeom>
          <a:solidFill>
            <a:schemeClr val="accent1"/>
          </a:solidFill>
          <a:ln w="38100" cap="flat">
            <a:solidFill>
              <a:schemeClr val="lt1"/>
            </a:solidFill>
            <a:prstDash val="solid"/>
            <a:round/>
            <a:headEnd w="med" len="med" type="none"/>
            <a:tailEnd w="med" len="med" type="none"/>
          </a:ln>
        </p:spPr>
      </p:pic>
      <p:pic>
        <p:nvPicPr>
          <p:cNvPr id="424" name="Shape 424"/>
          <p:cNvPicPr preferRelativeResize="0"/>
          <p:nvPr/>
        </p:nvPicPr>
        <p:blipFill rotWithShape="1">
          <a:blip r:embed="rId17">
            <a:alphaModFix/>
          </a:blip>
          <a:srcRect t="1" b="1358" r="7271" l="4399"/>
          <a:stretch/>
        </p:blipFill>
        <p:spPr>
          <a:xfrm>
            <a:off y="5304241" x="7174424"/>
            <a:ext cy="1420334" cx="1216542"/>
          </a:xfrm>
          <a:prstGeom prst="rect">
            <a:avLst/>
          </a:prstGeom>
          <a:solidFill>
            <a:schemeClr val="accent1"/>
          </a:solidFill>
          <a:ln w="38100" cap="flat">
            <a:solidFill>
              <a:schemeClr val="lt1"/>
            </a:solidFill>
            <a:prstDash val="solid"/>
            <a:round/>
            <a:headEnd w="med" len="med" type="none"/>
            <a:tailEnd w="med" len="med" type="none"/>
          </a:ln>
        </p:spPr>
      </p:pic>
    </p:spTree>
  </p:cSld>
  <p:clrMapOvr>
    <a:masterClrMapping/>
  </p:clrMapOvr>
  <p:transition spd="slow">
    <p:push/>
  </p:transition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29" name="Shape 429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pic>
        <p:nvPicPr>
          <p:cNvPr id="430" name="Shape 430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t="0" b="0" r="0" l="0"/>
          <a:stretch/>
        </p:blipFill>
        <p:spPr>
          <a:xfrm>
            <a:off y="2718935" x="1671975"/>
            <a:ext cy="3287751" cx="5796060"/>
          </a:xfrm>
          <a:prstGeom prst="rect">
            <a:avLst/>
          </a:prstGeom>
          <a:noFill/>
          <a:ln w="76200" cap="sq">
            <a:solidFill>
              <a:schemeClr val="lt1"/>
            </a:solidFill>
            <a:prstDash val="solid"/>
            <a:miter/>
            <a:headEnd w="med" len="med" type="none"/>
            <a:tailEnd w="med" len="med" type="none"/>
          </a:ln>
        </p:spPr>
      </p:pic>
      <p:sp>
        <p:nvSpPr>
          <p:cNvPr id="431" name="Shape 431"/>
          <p:cNvSpPr txBox="1"/>
          <p:nvPr>
            <p:ph idx="1" type="body"/>
          </p:nvPr>
        </p:nvSpPr>
        <p:spPr>
          <a:xfrm>
            <a:off y="152400" x="0"/>
            <a:ext cy="1981199" cx="9144000"/>
          </a:xfrm>
          <a:prstGeom prst="rect">
            <a:avLst/>
          </a:prstGeom>
          <a:solidFill>
            <a:schemeClr val="accent1"/>
          </a:solidFill>
          <a:ln w="38100" cap="flat">
            <a:solidFill>
              <a:schemeClr val="lt1"/>
            </a:solidFill>
            <a:prstDash val="solid"/>
            <a:round/>
            <a:headEnd w="med" len="med" type="none"/>
            <a:tailEnd w="med" len="med" type="none"/>
          </a:ln>
        </p:spPr>
        <p:txBody>
          <a:bodyPr bIns="91425" rIns="91425" lIns="91425" tIns="91425" anchor="b" anchorCtr="0">
            <a:noAutofit/>
          </a:bodyPr>
          <a:lstStyle/>
          <a:p>
            <a:pPr algn="ctr" rtl="0" lvl="0" marR="0" indent="0" marL="0">
              <a:spcBef>
                <a:spcPts val="0"/>
              </a:spcBef>
              <a:buClr>
                <a:schemeClr val="lt1"/>
              </a:buClr>
              <a:buSzPct val="25000"/>
              <a:buFont typeface="Libre Baskerville"/>
              <a:buNone/>
            </a:pPr>
            <a:r>
              <a:rPr strike="noStrike" u="none" b="1" cap="none" baseline="0" sz="1800" lang="en-US" i="0">
                <a:solidFill>
                  <a:schemeClr val="lt1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February 2014</a:t>
            </a:r>
          </a:p>
          <a:p>
            <a:pPr algn="ctr" rtl="0" lvl="0" marR="0" indent="0" marL="0">
              <a:spcBef>
                <a:spcPts val="360"/>
              </a:spcBef>
              <a:buClr>
                <a:schemeClr val="lt1"/>
              </a:buClr>
              <a:buSzPct val="25000"/>
              <a:buFont typeface="Libre Baskerville"/>
              <a:buNone/>
            </a:pPr>
            <a:r>
              <a:rPr strike="noStrike" u="none" b="1" cap="none" baseline="0" sz="1800" lang="en-US" i="0">
                <a:solidFill>
                  <a:schemeClr val="lt1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HIMSS 2014 – Orlando</a:t>
            </a:r>
          </a:p>
          <a:p>
            <a:pPr algn="ctr" rtl="0" lvl="0" marR="0" indent="0" marL="0">
              <a:spcBef>
                <a:spcPts val="360"/>
              </a:spcBef>
              <a:buClr>
                <a:schemeClr val="lt1"/>
              </a:buClr>
              <a:buSzPct val="25000"/>
              <a:buFont typeface="Libre Baskerville"/>
              <a:buNone/>
            </a:pPr>
            <a:r>
              <a:rPr strike="noStrike" u="none" b="1" cap="none" baseline="0" sz="1800" lang="en-US" i="0">
                <a:solidFill>
                  <a:schemeClr val="lt1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ACCE Educational Session</a:t>
            </a:r>
          </a:p>
          <a:p>
            <a:pPr algn="ctr" rtl="0" lvl="0" marR="0" indent="0" marL="0">
              <a:spcBef>
                <a:spcPts val="360"/>
              </a:spcBef>
              <a:buClr>
                <a:schemeClr val="lt1"/>
              </a:buClr>
              <a:buSzPct val="25000"/>
              <a:buFont typeface="Libre Baskerville"/>
              <a:buNone/>
            </a:pPr>
            <a:r>
              <a:rPr strike="noStrike" u="none" b="1" cap="none" baseline="0" sz="1800" lang="en-US" i="0">
                <a:solidFill>
                  <a:schemeClr val="lt1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Are you covered? Practical Cybersecurity for Medical Devices</a:t>
            </a:r>
          </a:p>
          <a:p>
            <a:pPr algn="ctr" rtl="0" lvl="0" marR="0" indent="0" marL="0">
              <a:spcBef>
                <a:spcPts val="360"/>
              </a:spcBef>
              <a:buClr>
                <a:schemeClr val="lt1"/>
              </a:buClr>
              <a:buSzPct val="25000"/>
              <a:buFont typeface="Libre Baskerville"/>
              <a:buNone/>
            </a:pPr>
            <a:r>
              <a:rPr strike="noStrike" u="none" b="1" cap="none" baseline="0" sz="1800" lang="en-US" i="0">
                <a:solidFill>
                  <a:schemeClr val="lt1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Speakers: Rick Hampton &amp; Erin Sparnon</a:t>
            </a:r>
          </a:p>
        </p:txBody>
      </p:sp>
      <p:pic>
        <p:nvPicPr>
          <p:cNvPr id="432" name="Shape 432"/>
          <p:cNvPicPr preferRelativeResize="0"/>
          <p:nvPr/>
        </p:nvPicPr>
        <p:blipFill rotWithShape="1">
          <a:blip r:embed="rId4">
            <a:alphaModFix/>
          </a:blip>
          <a:srcRect t="0" b="0" r="11078" l="5842"/>
          <a:stretch/>
        </p:blipFill>
        <p:spPr>
          <a:xfrm>
            <a:off y="3462232" x="7772400"/>
            <a:ext cy="1817677" cx="1219199"/>
          </a:xfrm>
          <a:prstGeom prst="rect">
            <a:avLst/>
          </a:prstGeom>
          <a:solidFill>
            <a:schemeClr val="accent1"/>
          </a:solidFill>
          <a:ln w="38100" cap="flat">
            <a:solidFill>
              <a:schemeClr val="lt1"/>
            </a:solidFill>
            <a:prstDash val="solid"/>
            <a:round/>
            <a:headEnd w="med" len="med" type="none"/>
            <a:tailEnd w="med" len="med" type="none"/>
          </a:ln>
        </p:spPr>
      </p:pic>
      <p:pic>
        <p:nvPicPr>
          <p:cNvPr id="433" name="Shape 433"/>
          <p:cNvPicPr preferRelativeResize="0"/>
          <p:nvPr/>
        </p:nvPicPr>
        <p:blipFill rotWithShape="1">
          <a:blip r:embed="rId5">
            <a:alphaModFix/>
          </a:blip>
          <a:srcRect t="0" b="0" r="0" l="0"/>
          <a:stretch/>
        </p:blipFill>
        <p:spPr>
          <a:xfrm>
            <a:off y="3399733" x="152400"/>
            <a:ext cy="1942676" cx="1283235"/>
          </a:xfrm>
          <a:prstGeom prst="rect">
            <a:avLst/>
          </a:prstGeom>
          <a:solidFill>
            <a:schemeClr val="accent1"/>
          </a:solidFill>
          <a:ln w="38100" cap="flat">
            <a:solidFill>
              <a:schemeClr val="lt1"/>
            </a:solidFill>
            <a:prstDash val="solid"/>
            <a:round/>
            <a:headEnd w="med" len="med" type="none"/>
            <a:tailEnd w="med" len="med" type="none"/>
          </a:ln>
        </p:spPr>
      </p:pic>
    </p:spTree>
  </p:cSld>
  <p:clrMapOvr>
    <a:masterClrMapping/>
  </p:clrMapOvr>
  <p:transition spd="slow">
    <p:push/>
  </p:transition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38" name="Shape 438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pic>
        <p:nvPicPr>
          <p:cNvPr id="439" name="Shape 439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t="5158" b="0" r="8122" l="0"/>
          <a:stretch/>
        </p:blipFill>
        <p:spPr>
          <a:xfrm>
            <a:off y="1143000" x="800070"/>
            <a:ext cy="2736616" cx="3534826"/>
          </a:xfrm>
          <a:prstGeom prst="rect">
            <a:avLst/>
          </a:prstGeom>
          <a:solidFill>
            <a:schemeClr val="accent1"/>
          </a:solidFill>
          <a:ln w="38100" cap="flat">
            <a:solidFill>
              <a:schemeClr val="lt1"/>
            </a:solidFill>
            <a:prstDash val="solid"/>
            <a:round/>
            <a:headEnd w="med" len="med" type="none"/>
            <a:tailEnd w="med" len="med" type="none"/>
          </a:ln>
        </p:spPr>
      </p:pic>
      <p:sp>
        <p:nvSpPr>
          <p:cNvPr id="440" name="Shape 440"/>
          <p:cNvSpPr txBox="1"/>
          <p:nvPr>
            <p:ph idx="1" type="body"/>
          </p:nvPr>
        </p:nvSpPr>
        <p:spPr>
          <a:xfrm>
            <a:off y="0" x="0"/>
            <a:ext cy="990599" cx="9144000"/>
          </a:xfrm>
          <a:prstGeom prst="rect">
            <a:avLst/>
          </a:prstGeom>
          <a:solidFill>
            <a:schemeClr val="accent1"/>
          </a:solidFill>
          <a:ln w="38100" cap="flat">
            <a:solidFill>
              <a:schemeClr val="lt1"/>
            </a:solidFill>
            <a:prstDash val="solid"/>
            <a:round/>
            <a:headEnd w="med" len="med" type="none"/>
            <a:tailEnd w="med" len="med" type="none"/>
          </a:ln>
        </p:spPr>
        <p:txBody>
          <a:bodyPr bIns="91425" rIns="91425" lIns="91425" tIns="91425" anchor="b" anchorCtr="0">
            <a:noAutofit/>
          </a:bodyPr>
          <a:lstStyle/>
          <a:p>
            <a:pPr algn="ctr" rtl="0" lvl="0" marR="0" indent="0" marL="0">
              <a:spcBef>
                <a:spcPts val="0"/>
              </a:spcBef>
              <a:buClr>
                <a:schemeClr val="lt1"/>
              </a:buClr>
              <a:buSzPct val="25000"/>
              <a:buFont typeface="Libre Baskerville"/>
              <a:buNone/>
            </a:pPr>
            <a:r>
              <a:rPr strike="noStrike" u="none" b="1" cap="none" baseline="0" sz="1800" lang="en-US" i="0">
                <a:solidFill>
                  <a:schemeClr val="lt1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February 2014</a:t>
            </a:r>
          </a:p>
          <a:p>
            <a:pPr algn="ctr" rtl="0" lvl="0" marR="0" indent="0" marL="0">
              <a:spcBef>
                <a:spcPts val="360"/>
              </a:spcBef>
              <a:buClr>
                <a:schemeClr val="lt1"/>
              </a:buClr>
              <a:buSzPct val="25000"/>
              <a:buFont typeface="Libre Baskerville"/>
              <a:buNone/>
            </a:pPr>
            <a:r>
              <a:rPr strike="noStrike" u="none" b="1" cap="none" baseline="0" sz="1800" lang="en-US" i="0">
                <a:solidFill>
                  <a:schemeClr val="lt1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HIMSS 2014 - Orlando</a:t>
            </a:r>
          </a:p>
        </p:txBody>
      </p:sp>
      <p:pic>
        <p:nvPicPr>
          <p:cNvPr id="441" name="Shape 441"/>
          <p:cNvPicPr preferRelativeResize="0"/>
          <p:nvPr/>
        </p:nvPicPr>
        <p:blipFill rotWithShape="1">
          <a:blip r:embed="rId4">
            <a:alphaModFix/>
          </a:blip>
          <a:srcRect t="0" b="0" r="0" l="2272"/>
          <a:stretch/>
        </p:blipFill>
        <p:spPr>
          <a:xfrm>
            <a:off y="1143000" x="4953000"/>
            <a:ext cy="2743199" cx="3574470"/>
          </a:xfrm>
          <a:prstGeom prst="rect">
            <a:avLst/>
          </a:prstGeom>
          <a:solidFill>
            <a:schemeClr val="accent1"/>
          </a:solidFill>
          <a:ln w="38100" cap="flat">
            <a:solidFill>
              <a:schemeClr val="lt1"/>
            </a:solidFill>
            <a:prstDash val="solid"/>
            <a:round/>
            <a:headEnd w="med" len="med" type="none"/>
            <a:tailEnd w="med" len="med" type="none"/>
          </a:ln>
        </p:spPr>
      </p:pic>
      <p:pic>
        <p:nvPicPr>
          <p:cNvPr id="442" name="Shape 442"/>
          <p:cNvPicPr preferRelativeResize="0"/>
          <p:nvPr/>
        </p:nvPicPr>
        <p:blipFill rotWithShape="1">
          <a:blip r:embed="rId5">
            <a:alphaModFix/>
          </a:blip>
          <a:srcRect t="0" b="0" r="0" l="0"/>
          <a:stretch/>
        </p:blipFill>
        <p:spPr>
          <a:xfrm>
            <a:off y="4038600" x="5257800"/>
            <a:ext cy="2743199" cx="3369300"/>
          </a:xfrm>
          <a:prstGeom prst="rect">
            <a:avLst/>
          </a:prstGeom>
          <a:solidFill>
            <a:schemeClr val="accent1"/>
          </a:solidFill>
          <a:ln w="38100" cap="flat">
            <a:solidFill>
              <a:schemeClr val="lt1"/>
            </a:solidFill>
            <a:prstDash val="solid"/>
            <a:round/>
            <a:headEnd w="med" len="med" type="none"/>
            <a:tailEnd w="med" len="med" type="none"/>
          </a:ln>
        </p:spPr>
      </p:pic>
      <p:pic>
        <p:nvPicPr>
          <p:cNvPr id="443" name="Shape 443"/>
          <p:cNvPicPr preferRelativeResize="0"/>
          <p:nvPr/>
        </p:nvPicPr>
        <p:blipFill rotWithShape="1">
          <a:blip r:embed="rId6">
            <a:alphaModFix/>
          </a:blip>
          <a:srcRect t="5555" b="0" r="-418" l="418"/>
          <a:stretch/>
        </p:blipFill>
        <p:spPr>
          <a:xfrm>
            <a:off y="4038600" x="609600"/>
            <a:ext cy="2743199" cx="4237439"/>
          </a:xfrm>
          <a:prstGeom prst="rect">
            <a:avLst/>
          </a:prstGeom>
          <a:solidFill>
            <a:schemeClr val="accent1"/>
          </a:solidFill>
          <a:ln w="38100" cap="flat">
            <a:solidFill>
              <a:schemeClr val="lt1"/>
            </a:solidFill>
            <a:prstDash val="solid"/>
            <a:round/>
            <a:headEnd w="med" len="med" type="none"/>
            <a:tailEnd w="med" len="med" type="none"/>
          </a:ln>
        </p:spPr>
      </p:pic>
    </p:spTree>
  </p:cSld>
  <p:clrMapOvr>
    <a:masterClrMapping/>
  </p:clrMapOvr>
  <p:transition spd="slow">
    <p:push/>
  </p:transition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48" name="Shape 448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pic>
        <p:nvPicPr>
          <p:cNvPr id="449" name="Shape 449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t="0" b="0" r="0" l="0"/>
          <a:stretch/>
        </p:blipFill>
        <p:spPr>
          <a:xfrm>
            <a:off y="4027617" x="152400"/>
            <a:ext cy="2456326" cx="4339112"/>
          </a:xfrm>
          <a:prstGeom prst="rect">
            <a:avLst/>
          </a:prstGeom>
          <a:solidFill>
            <a:schemeClr val="accent1"/>
          </a:solidFill>
          <a:ln w="38100" cap="flat">
            <a:solidFill>
              <a:schemeClr val="lt1"/>
            </a:solidFill>
            <a:prstDash val="solid"/>
            <a:round/>
            <a:headEnd w="med" len="med" type="none"/>
            <a:tailEnd w="med" len="med" type="none"/>
          </a:ln>
        </p:spPr>
      </p:pic>
      <p:sp>
        <p:nvSpPr>
          <p:cNvPr id="450" name="Shape 450"/>
          <p:cNvSpPr txBox="1"/>
          <p:nvPr>
            <p:ph idx="1" type="body"/>
          </p:nvPr>
        </p:nvSpPr>
        <p:spPr>
          <a:xfrm>
            <a:off y="0" x="0"/>
            <a:ext cy="990599" cx="9144000"/>
          </a:xfrm>
          <a:prstGeom prst="rect">
            <a:avLst/>
          </a:prstGeom>
          <a:solidFill>
            <a:schemeClr val="accent1"/>
          </a:solidFill>
          <a:ln w="38100" cap="flat">
            <a:solidFill>
              <a:schemeClr val="lt1"/>
            </a:solidFill>
            <a:prstDash val="solid"/>
            <a:round/>
            <a:headEnd w="med" len="med" type="none"/>
            <a:tailEnd w="med" len="med" type="none"/>
          </a:ln>
        </p:spPr>
        <p:txBody>
          <a:bodyPr bIns="91425" rIns="91425" lIns="91425" tIns="91425" anchor="b" anchorCtr="0">
            <a:noAutofit/>
          </a:bodyPr>
          <a:lstStyle/>
          <a:p>
            <a:pPr algn="ctr" rtl="0" lvl="0" marR="0" indent="0" marL="0">
              <a:spcBef>
                <a:spcPts val="0"/>
              </a:spcBef>
              <a:buClr>
                <a:schemeClr val="lt1"/>
              </a:buClr>
              <a:buSzPct val="25000"/>
              <a:buFont typeface="Libre Baskerville"/>
              <a:buNone/>
            </a:pPr>
            <a:r>
              <a:rPr strike="noStrike" u="none" b="1" cap="none" baseline="0" sz="1800" lang="en-US" i="0">
                <a:solidFill>
                  <a:schemeClr val="lt1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February 2014</a:t>
            </a:r>
          </a:p>
          <a:p>
            <a:pPr algn="ctr" rtl="0" lvl="0" marR="0" indent="0" marL="0">
              <a:spcBef>
                <a:spcPts val="360"/>
              </a:spcBef>
              <a:buClr>
                <a:schemeClr val="lt1"/>
              </a:buClr>
              <a:buSzPct val="25000"/>
              <a:buFont typeface="Libre Baskerville"/>
              <a:buNone/>
            </a:pPr>
            <a:r>
              <a:rPr strike="noStrike" u="none" b="1" cap="none" baseline="0" sz="1800" lang="en-US" i="0">
                <a:solidFill>
                  <a:schemeClr val="lt1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HIMSS 2014 - Orlando</a:t>
            </a:r>
          </a:p>
        </p:txBody>
      </p:sp>
      <p:pic>
        <p:nvPicPr>
          <p:cNvPr id="451" name="Shape 451"/>
          <p:cNvPicPr preferRelativeResize="0"/>
          <p:nvPr/>
        </p:nvPicPr>
        <p:blipFill rotWithShape="1">
          <a:blip r:embed="rId4">
            <a:alphaModFix/>
          </a:blip>
          <a:srcRect t="0" b="0" r="0" l="0"/>
          <a:stretch/>
        </p:blipFill>
        <p:spPr>
          <a:xfrm>
            <a:off y="977684" x="381000"/>
            <a:ext cy="2914649" cx="3886200"/>
          </a:xfrm>
          <a:prstGeom prst="rect">
            <a:avLst/>
          </a:prstGeom>
          <a:solidFill>
            <a:schemeClr val="accent1"/>
          </a:solidFill>
          <a:ln w="38100" cap="flat">
            <a:solidFill>
              <a:schemeClr val="lt1"/>
            </a:solidFill>
            <a:prstDash val="solid"/>
            <a:round/>
            <a:headEnd w="med" len="med" type="none"/>
            <a:tailEnd w="med" len="med" type="none"/>
          </a:ln>
        </p:spPr>
      </p:pic>
      <p:pic>
        <p:nvPicPr>
          <p:cNvPr id="452" name="Shape 452"/>
          <p:cNvPicPr preferRelativeResize="0"/>
          <p:nvPr/>
        </p:nvPicPr>
        <p:blipFill rotWithShape="1">
          <a:blip r:embed="rId5">
            <a:alphaModFix/>
          </a:blip>
          <a:srcRect t="0" b="0" r="0" l="0"/>
          <a:stretch/>
        </p:blipFill>
        <p:spPr>
          <a:xfrm>
            <a:off y="1079792" x="4370155"/>
            <a:ext cy="2638097" cx="4679754"/>
          </a:xfrm>
          <a:prstGeom prst="rect">
            <a:avLst/>
          </a:prstGeom>
          <a:solidFill>
            <a:schemeClr val="accent1"/>
          </a:solidFill>
          <a:ln w="38100" cap="flat">
            <a:solidFill>
              <a:schemeClr val="lt1"/>
            </a:solidFill>
            <a:prstDash val="solid"/>
            <a:round/>
            <a:headEnd w="med" len="med" type="none"/>
            <a:tailEnd w="med" len="med" type="none"/>
          </a:ln>
        </p:spPr>
      </p:pic>
      <p:pic>
        <p:nvPicPr>
          <p:cNvPr id="453" name="Shape 453"/>
          <p:cNvPicPr preferRelativeResize="0"/>
          <p:nvPr/>
        </p:nvPicPr>
        <p:blipFill rotWithShape="1">
          <a:blip r:embed="rId6">
            <a:alphaModFix/>
          </a:blip>
          <a:srcRect t="0" b="0" r="0" l="0"/>
          <a:stretch/>
        </p:blipFill>
        <p:spPr>
          <a:xfrm>
            <a:off y="3962400" x="4670683"/>
            <a:ext cy="2507889" cx="4448778"/>
          </a:xfrm>
          <a:prstGeom prst="rect">
            <a:avLst/>
          </a:prstGeom>
          <a:solidFill>
            <a:schemeClr val="accent1"/>
          </a:solidFill>
          <a:ln w="38100" cap="flat">
            <a:solidFill>
              <a:schemeClr val="lt1"/>
            </a:solidFill>
            <a:prstDash val="solid"/>
            <a:round/>
            <a:headEnd w="med" len="med" type="none"/>
            <a:tailEnd w="med" len="med" type="none"/>
          </a:ln>
        </p:spPr>
      </p:pic>
    </p:spTree>
  </p:cSld>
  <p:clrMapOvr>
    <a:masterClrMapping/>
  </p:clrMapOvr>
  <p:transition spd="slow">
    <p:push/>
  </p:transition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00" name="Shape 200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pic>
        <p:nvPicPr>
          <p:cNvPr id="201" name="Shape 201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t="22233" b="0" r="17130" l="12439"/>
          <a:stretch/>
        </p:blipFill>
        <p:spPr>
          <a:xfrm>
            <a:off y="1351325" x="106547"/>
            <a:ext cy="2828883" cx="3415969"/>
          </a:xfrm>
          <a:prstGeom prst="rect">
            <a:avLst/>
          </a:prstGeom>
          <a:solidFill>
            <a:schemeClr val="lt1"/>
          </a:solidFill>
          <a:ln w="25400" cap="flat">
            <a:solidFill>
              <a:schemeClr val="lt1"/>
            </a:solidFill>
            <a:prstDash val="solid"/>
            <a:round/>
            <a:headEnd w="med" len="med" type="none"/>
            <a:tailEnd w="med" len="med" type="none"/>
          </a:ln>
        </p:spPr>
      </p:pic>
      <p:sp>
        <p:nvSpPr>
          <p:cNvPr id="202" name="Shape 202"/>
          <p:cNvSpPr txBox="1"/>
          <p:nvPr>
            <p:ph idx="1" type="body"/>
          </p:nvPr>
        </p:nvSpPr>
        <p:spPr>
          <a:xfrm>
            <a:off y="152400" x="0"/>
            <a:ext cy="914400" cx="9144000"/>
          </a:xfrm>
          <a:prstGeom prst="rect">
            <a:avLst/>
          </a:prstGeom>
          <a:solidFill>
            <a:schemeClr val="accent1"/>
          </a:solidFill>
          <a:ln w="38100" cap="flat">
            <a:solidFill>
              <a:schemeClr val="lt1"/>
            </a:solidFill>
            <a:prstDash val="solid"/>
            <a:round/>
            <a:headEnd w="med" len="med" type="none"/>
            <a:tailEnd w="med" len="med" type="none"/>
          </a:ln>
        </p:spPr>
        <p:txBody>
          <a:bodyPr bIns="91425" rIns="91425" lIns="91425" tIns="91425" anchor="b" anchorCtr="0">
            <a:noAutofit/>
          </a:bodyPr>
          <a:lstStyle/>
          <a:p>
            <a:pPr algn="ctr" rtl="0" lvl="0" marR="0" indent="0" marL="0">
              <a:spcBef>
                <a:spcPts val="0"/>
              </a:spcBef>
              <a:buClr>
                <a:schemeClr val="lt1"/>
              </a:buClr>
              <a:buSzPct val="25000"/>
              <a:buFont typeface="Libre Baskerville"/>
              <a:buNone/>
            </a:pPr>
            <a:r>
              <a:rPr strike="noStrike" u="none" b="1" cap="none" baseline="0" sz="1800" lang="en-US" i="0">
                <a:solidFill>
                  <a:schemeClr val="lt1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June 2013</a:t>
            </a:r>
          </a:p>
          <a:p>
            <a:pPr algn="ctr" rtl="0" lvl="0" marR="0" indent="0" marL="0">
              <a:spcBef>
                <a:spcPts val="360"/>
              </a:spcBef>
              <a:buClr>
                <a:schemeClr val="lt1"/>
              </a:buClr>
              <a:buSzPct val="25000"/>
              <a:buFont typeface="Libre Baskerville"/>
              <a:buNone/>
            </a:pPr>
            <a:r>
              <a:rPr strike="noStrike" u="none" b="1" cap="none" baseline="0" sz="1800" lang="en-US" i="0">
                <a:solidFill>
                  <a:schemeClr val="lt1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ACCE at AAMI 2013 – Long Beach</a:t>
            </a:r>
          </a:p>
        </p:txBody>
      </p:sp>
      <p:pic>
        <p:nvPicPr>
          <p:cNvPr id="203" name="Shape 203"/>
          <p:cNvPicPr preferRelativeResize="0"/>
          <p:nvPr/>
        </p:nvPicPr>
        <p:blipFill rotWithShape="1">
          <a:blip r:embed="rId4">
            <a:alphaModFix/>
          </a:blip>
          <a:srcRect t="8097" b="19014" r="0" l="0"/>
          <a:stretch/>
        </p:blipFill>
        <p:spPr>
          <a:xfrm>
            <a:off y="4349544" x="106547"/>
            <a:ext cy="2356055" cx="5160995"/>
          </a:xfrm>
          <a:prstGeom prst="rect">
            <a:avLst/>
          </a:prstGeom>
          <a:solidFill>
            <a:schemeClr val="lt1"/>
          </a:solidFill>
          <a:ln w="25400" cap="flat">
            <a:solidFill>
              <a:schemeClr val="lt1"/>
            </a:solidFill>
            <a:prstDash val="solid"/>
            <a:round/>
            <a:headEnd w="med" len="med" type="none"/>
            <a:tailEnd w="med" len="med" type="none"/>
          </a:ln>
        </p:spPr>
      </p:pic>
      <p:pic>
        <p:nvPicPr>
          <p:cNvPr id="204" name="Shape 204"/>
          <p:cNvPicPr preferRelativeResize="0"/>
          <p:nvPr/>
        </p:nvPicPr>
        <p:blipFill rotWithShape="1">
          <a:blip r:embed="rId5">
            <a:alphaModFix/>
          </a:blip>
          <a:srcRect t="5528" b="0" r="6015" l="1879"/>
          <a:stretch/>
        </p:blipFill>
        <p:spPr>
          <a:xfrm>
            <a:off y="4495800" x="5346607"/>
            <a:ext cy="2026247" cx="3733800"/>
          </a:xfrm>
          <a:prstGeom prst="rect">
            <a:avLst/>
          </a:prstGeom>
          <a:solidFill>
            <a:schemeClr val="lt1"/>
          </a:solidFill>
          <a:ln w="25400" cap="flat">
            <a:solidFill>
              <a:schemeClr val="lt1"/>
            </a:solidFill>
            <a:prstDash val="solid"/>
            <a:round/>
            <a:headEnd w="med" len="med" type="none"/>
            <a:tailEnd w="med" len="med" type="none"/>
          </a:ln>
        </p:spPr>
      </p:pic>
      <p:pic>
        <p:nvPicPr>
          <p:cNvPr id="205" name="Shape 205"/>
          <p:cNvPicPr preferRelativeResize="0"/>
          <p:nvPr/>
        </p:nvPicPr>
        <p:blipFill rotWithShape="1">
          <a:blip r:embed="rId6">
            <a:alphaModFix/>
          </a:blip>
          <a:srcRect t="30782" b="0" r="0" l="0"/>
          <a:stretch/>
        </p:blipFill>
        <p:spPr>
          <a:xfrm>
            <a:off y="1544191" x="3657600"/>
            <a:ext cy="2494408" cx="5440888"/>
          </a:xfrm>
          <a:prstGeom prst="rect">
            <a:avLst/>
          </a:prstGeom>
          <a:solidFill>
            <a:schemeClr val="lt1"/>
          </a:solidFill>
          <a:ln w="25400" cap="flat">
            <a:solidFill>
              <a:schemeClr val="lt1"/>
            </a:solidFill>
            <a:prstDash val="solid"/>
            <a:round/>
            <a:headEnd w="med" len="med" type="none"/>
            <a:tailEnd w="med" len="med" type="none"/>
          </a:ln>
        </p:spPr>
      </p:pic>
    </p:spTree>
  </p:cSld>
  <p:clrMapOvr>
    <a:masterClrMapping/>
  </p:clrMapOvr>
  <p:transition spd="slow">
    <p:push/>
  </p:transition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58" name="Shape 458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pic>
        <p:nvPicPr>
          <p:cNvPr id="459" name="Shape 459"/>
          <p:cNvPicPr preferRelativeResize="0"/>
          <p:nvPr/>
        </p:nvPicPr>
        <p:blipFill rotWithShape="1">
          <a:blip r:embed="rId3">
            <a:alphaModFix/>
          </a:blip>
          <a:srcRect t="5951" b="24088" r="-1092" l="1093"/>
          <a:stretch/>
        </p:blipFill>
        <p:spPr>
          <a:xfrm>
            <a:off y="76200" x="76200"/>
            <a:ext cy="1904999" cx="1551802"/>
          </a:xfrm>
          <a:prstGeom prst="rect">
            <a:avLst/>
          </a:prstGeom>
          <a:noFill/>
          <a:ln>
            <a:noFill/>
          </a:ln>
        </p:spPr>
      </p:pic>
      <p:pic>
        <p:nvPicPr>
          <p:cNvPr id="460" name="Shape 460"/>
          <p:cNvPicPr preferRelativeResize="0"/>
          <p:nvPr/>
        </p:nvPicPr>
        <p:blipFill rotWithShape="1">
          <a:blip r:embed="rId4">
            <a:alphaModFix/>
          </a:blip>
          <a:srcRect t="0" b="0" r="0" l="0"/>
          <a:stretch/>
        </p:blipFill>
        <p:spPr>
          <a:xfrm>
            <a:off y="838200" x="1371600"/>
            <a:ext cy="5930866" cx="6965512"/>
          </a:xfrm>
          <a:prstGeom prst="rect">
            <a:avLst/>
          </a:prstGeom>
          <a:noFill/>
          <a:ln w="50800" cap="flat">
            <a:solidFill>
              <a:schemeClr val="lt1"/>
            </a:solidFill>
            <a:prstDash val="solid"/>
            <a:round/>
            <a:headEnd w="med" len="med" type="none"/>
            <a:tailEnd w="med" len="med" type="none"/>
          </a:ln>
        </p:spPr>
      </p:pic>
      <p:sp>
        <p:nvSpPr>
          <p:cNvPr id="461" name="Shape 461"/>
          <p:cNvSpPr txBox="1"/>
          <p:nvPr>
            <p:ph idx="1" type="body"/>
          </p:nvPr>
        </p:nvSpPr>
        <p:spPr>
          <a:xfrm>
            <a:off y="76200" x="1628003"/>
            <a:ext cy="952499" cx="7515996"/>
          </a:xfrm>
          <a:prstGeom prst="rect">
            <a:avLst/>
          </a:prstGeom>
          <a:solidFill>
            <a:schemeClr val="accent1"/>
          </a:solidFill>
          <a:ln w="38100" cap="flat">
            <a:solidFill>
              <a:schemeClr val="lt1"/>
            </a:solidFill>
            <a:prstDash val="solid"/>
            <a:round/>
            <a:headEnd w="med" len="med" type="none"/>
            <a:tailEnd w="med" len="med" type="none"/>
          </a:ln>
        </p:spPr>
        <p:txBody>
          <a:bodyPr bIns="91425" rIns="91425" lIns="91425" tIns="91425" anchor="ctr" anchorCtr="0">
            <a:noAutofit/>
          </a:bodyPr>
          <a:lstStyle/>
          <a:p>
            <a:pPr algn="ctr" rtl="0" lvl="0" marR="0" indent="0" marL="0">
              <a:spcBef>
                <a:spcPts val="0"/>
              </a:spcBef>
              <a:buClr>
                <a:schemeClr val="lt1"/>
              </a:buClr>
              <a:buSzPct val="25000"/>
              <a:buFont typeface="Libre Baskerville"/>
              <a:buNone/>
            </a:pPr>
            <a:r>
              <a:rPr strike="noStrike" u="none" b="1" cap="none" baseline="0" sz="1800" lang="en-US" i="0">
                <a:solidFill>
                  <a:schemeClr val="lt1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February 2014</a:t>
            </a:r>
          </a:p>
          <a:p>
            <a:pPr algn="ctr" rtl="0" lvl="0" marR="0" indent="0" marL="0">
              <a:spcBef>
                <a:spcPts val="360"/>
              </a:spcBef>
              <a:buClr>
                <a:schemeClr val="lt1"/>
              </a:buClr>
              <a:buSzPct val="25000"/>
              <a:buFont typeface="Libre Baskerville"/>
              <a:buNone/>
            </a:pPr>
            <a:r>
              <a:rPr strike="noStrike" u="none" b="1" cap="none" baseline="0" sz="1800" lang="en-US" i="0">
                <a:solidFill>
                  <a:schemeClr val="lt1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HIMSS 2014 - Orlando</a:t>
            </a:r>
          </a:p>
        </p:txBody>
      </p:sp>
    </p:spTree>
  </p:cSld>
  <p:clrMapOvr>
    <a:masterClrMapping/>
  </p:clrMapOvr>
  <p:transition spd="slow">
    <p:push/>
  </p:transition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66" name="Shape 466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pic>
        <p:nvPicPr>
          <p:cNvPr id="467" name="Shape 467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t="0" b="0" r="0" l="0"/>
          <a:stretch/>
        </p:blipFill>
        <p:spPr>
          <a:xfrm>
            <a:off y="1219200" x="533400"/>
            <a:ext cy="5431535" cx="8147302"/>
          </a:xfrm>
          <a:prstGeom prst="rect">
            <a:avLst/>
          </a:prstGeom>
          <a:noFill/>
          <a:ln w="76200" cap="sq">
            <a:solidFill>
              <a:schemeClr val="lt1"/>
            </a:solidFill>
            <a:prstDash val="solid"/>
            <a:miter/>
            <a:headEnd w="med" len="med" type="none"/>
            <a:tailEnd w="med" len="med" type="none"/>
          </a:ln>
        </p:spPr>
      </p:pic>
      <p:sp>
        <p:nvSpPr>
          <p:cNvPr id="468" name="Shape 468"/>
          <p:cNvSpPr txBox="1"/>
          <p:nvPr>
            <p:ph idx="1" type="body"/>
          </p:nvPr>
        </p:nvSpPr>
        <p:spPr>
          <a:xfrm>
            <a:off y="157163" x="1600200"/>
            <a:ext cy="833436" cx="7543800"/>
          </a:xfrm>
          <a:prstGeom prst="rect">
            <a:avLst/>
          </a:prstGeom>
          <a:solidFill>
            <a:schemeClr val="accent1"/>
          </a:solidFill>
          <a:ln w="38100" cap="flat">
            <a:solidFill>
              <a:schemeClr val="lt1"/>
            </a:solidFill>
            <a:prstDash val="solid"/>
            <a:round/>
            <a:headEnd w="med" len="med" type="none"/>
            <a:tailEnd w="med" len="med" type="none"/>
          </a:ln>
        </p:spPr>
        <p:txBody>
          <a:bodyPr bIns="91425" rIns="91425" lIns="91425" tIns="91425" anchor="b" anchorCtr="0">
            <a:noAutofit/>
          </a:bodyPr>
          <a:lstStyle/>
          <a:p>
            <a:pPr algn="ctr" rtl="0" lvl="0" marR="0" indent="0" marL="0">
              <a:spcBef>
                <a:spcPts val="0"/>
              </a:spcBef>
              <a:buClr>
                <a:schemeClr val="lt1"/>
              </a:buClr>
              <a:buSzPct val="25000"/>
              <a:buFont typeface="Libre Baskerville"/>
              <a:buNone/>
            </a:pPr>
            <a:r>
              <a:rPr strike="noStrike" u="none" b="1" cap="none" baseline="0" sz="1800" lang="en-US" i="0">
                <a:solidFill>
                  <a:schemeClr val="lt1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February 2014</a:t>
            </a:r>
          </a:p>
          <a:p>
            <a:pPr algn="ctr" rtl="0" lvl="0" marR="0" indent="0" marL="0">
              <a:spcBef>
                <a:spcPts val="360"/>
              </a:spcBef>
              <a:buClr>
                <a:schemeClr val="lt1"/>
              </a:buClr>
              <a:buSzPct val="25000"/>
              <a:buFont typeface="Libre Baskerville"/>
              <a:buNone/>
            </a:pPr>
            <a:r>
              <a:rPr strike="noStrike" u="none" b="1" cap="none" baseline="0" sz="1800" lang="en-US" i="0">
                <a:solidFill>
                  <a:schemeClr val="lt1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HIMSS 2014 - Orlando</a:t>
            </a:r>
          </a:p>
        </p:txBody>
      </p:sp>
      <p:pic>
        <p:nvPicPr>
          <p:cNvPr id="469" name="Shape 469"/>
          <p:cNvPicPr preferRelativeResize="0"/>
          <p:nvPr/>
        </p:nvPicPr>
        <p:blipFill rotWithShape="1">
          <a:blip r:embed="rId4">
            <a:alphaModFix/>
          </a:blip>
          <a:srcRect t="5951" b="24088" r="-1092" l="1093"/>
          <a:stretch/>
        </p:blipFill>
        <p:spPr>
          <a:xfrm>
            <a:off y="4763" x="28575"/>
            <a:ext cy="1443038" cx="13357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/>
  </p:transition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74" name="Shape 474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pic>
        <p:nvPicPr>
          <p:cNvPr id="475" name="Shape 475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t="4845" b="3895" r="372" l="477"/>
          <a:stretch/>
        </p:blipFill>
        <p:spPr>
          <a:xfrm>
            <a:off y="3810000" x="838200"/>
            <a:ext cy="2856997" cx="7527569"/>
          </a:xfrm>
          <a:prstGeom prst="rect">
            <a:avLst/>
          </a:prstGeom>
          <a:solidFill>
            <a:schemeClr val="accent1"/>
          </a:solidFill>
          <a:ln w="38100" cap="flat">
            <a:solidFill>
              <a:schemeClr val="lt1"/>
            </a:solidFill>
            <a:prstDash val="solid"/>
            <a:round/>
            <a:headEnd w="med" len="med" type="none"/>
            <a:tailEnd w="med" len="med" type="none"/>
          </a:ln>
        </p:spPr>
      </p:pic>
      <p:sp>
        <p:nvSpPr>
          <p:cNvPr id="476" name="Shape 476"/>
          <p:cNvSpPr txBox="1"/>
          <p:nvPr>
            <p:ph idx="1" type="body"/>
          </p:nvPr>
        </p:nvSpPr>
        <p:spPr>
          <a:xfrm>
            <a:off y="0" x="76200"/>
            <a:ext cy="838199" cx="9067799"/>
          </a:xfrm>
          <a:prstGeom prst="rect">
            <a:avLst/>
          </a:prstGeom>
          <a:solidFill>
            <a:schemeClr val="accent1"/>
          </a:solidFill>
          <a:ln w="38100" cap="flat">
            <a:solidFill>
              <a:schemeClr val="lt1"/>
            </a:solidFill>
            <a:prstDash val="solid"/>
            <a:round/>
            <a:headEnd w="med" len="med" type="none"/>
            <a:tailEnd w="med" len="med" type="none"/>
          </a:ln>
        </p:spPr>
        <p:txBody>
          <a:bodyPr bIns="91425" rIns="91425" lIns="91425" tIns="91425" anchor="b" anchorCtr="0">
            <a:noAutofit/>
          </a:bodyPr>
          <a:lstStyle/>
          <a:p>
            <a:pPr algn="ctr" rtl="0" lvl="0" marR="0" indent="0" marL="0">
              <a:spcBef>
                <a:spcPts val="0"/>
              </a:spcBef>
              <a:buClr>
                <a:schemeClr val="lt1"/>
              </a:buClr>
              <a:buSzPct val="25000"/>
              <a:buFont typeface="Libre Baskerville"/>
              <a:buNone/>
            </a:pPr>
            <a:r>
              <a:rPr strike="noStrike" u="none" b="1" cap="none" baseline="0" sz="1800" lang="en-US" i="0">
                <a:solidFill>
                  <a:schemeClr val="lt1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February 2014</a:t>
            </a:r>
          </a:p>
          <a:p>
            <a:pPr algn="ctr" rtl="0" lvl="0" marR="0" indent="0" marL="0">
              <a:spcBef>
                <a:spcPts val="360"/>
              </a:spcBef>
              <a:buClr>
                <a:schemeClr val="lt1"/>
              </a:buClr>
              <a:buSzPct val="25000"/>
              <a:buFont typeface="Libre Baskerville"/>
              <a:buNone/>
            </a:pPr>
            <a:r>
              <a:rPr strike="noStrike" u="none" b="1" cap="none" baseline="0" sz="1800" lang="en-US" i="0">
                <a:solidFill>
                  <a:schemeClr val="lt1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HIMSS 2014 - Orlando</a:t>
            </a:r>
          </a:p>
        </p:txBody>
      </p:sp>
      <p:pic>
        <p:nvPicPr>
          <p:cNvPr id="477" name="Shape 477"/>
          <p:cNvPicPr preferRelativeResize="0"/>
          <p:nvPr/>
        </p:nvPicPr>
        <p:blipFill rotWithShape="1">
          <a:blip r:embed="rId4">
            <a:alphaModFix/>
          </a:blip>
          <a:srcRect t="15351" b="0" r="0" l="0"/>
          <a:stretch/>
        </p:blipFill>
        <p:spPr>
          <a:xfrm>
            <a:off y="1066800" x="2232243"/>
            <a:ext cy="2451100" cx="4343400"/>
          </a:xfrm>
          <a:prstGeom prst="rect">
            <a:avLst/>
          </a:prstGeom>
          <a:solidFill>
            <a:schemeClr val="accent1"/>
          </a:solidFill>
          <a:ln w="38100" cap="flat">
            <a:solidFill>
              <a:schemeClr val="lt1"/>
            </a:solidFill>
            <a:prstDash val="solid"/>
            <a:round/>
            <a:headEnd w="med" len="med" type="none"/>
            <a:tailEnd w="med" len="med" type="none"/>
          </a:ln>
        </p:spPr>
      </p:pic>
    </p:spTree>
  </p:cSld>
  <p:clrMapOvr>
    <a:masterClrMapping/>
  </p:clrMapOvr>
  <p:transition spd="slow">
    <p:push/>
  </p:transition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82" name="Shape 482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483" name="Shape 483"/>
          <p:cNvSpPr txBox="1"/>
          <p:nvPr>
            <p:ph idx="1" type="body"/>
          </p:nvPr>
        </p:nvSpPr>
        <p:spPr>
          <a:xfrm>
            <a:off y="304800" x="495300"/>
            <a:ext cy="1752600" cx="8153399"/>
          </a:xfrm>
          <a:prstGeom prst="rect">
            <a:avLst/>
          </a:prstGeom>
          <a:solidFill>
            <a:schemeClr val="accent1"/>
          </a:solidFill>
          <a:ln w="38100" cap="flat">
            <a:solidFill>
              <a:schemeClr val="lt1"/>
            </a:solidFill>
            <a:prstDash val="solid"/>
            <a:round/>
            <a:headEnd w="med" len="med" type="none"/>
            <a:tailEnd w="med" len="med" type="none"/>
          </a:ln>
        </p:spPr>
        <p:txBody>
          <a:bodyPr bIns="91425" rIns="91425" lIns="91425" tIns="91425" anchor="b" anchorCtr="0">
            <a:noAutofit/>
          </a:bodyPr>
          <a:lstStyle/>
          <a:p>
            <a:pPr algn="ctr" rtl="0" lvl="0" marR="0" indent="0" marL="0">
              <a:spcBef>
                <a:spcPts val="0"/>
              </a:spcBef>
              <a:buClr>
                <a:schemeClr val="lt1"/>
              </a:buClr>
              <a:buSzPct val="25000"/>
              <a:buFont typeface="Libre Baskerville"/>
              <a:buNone/>
            </a:pPr>
            <a:r>
              <a:rPr strike="noStrike" u="none" b="1" cap="none" baseline="0" sz="1800" lang="en-US" i="0">
                <a:solidFill>
                  <a:schemeClr val="lt1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March 2014</a:t>
            </a:r>
          </a:p>
          <a:p>
            <a:pPr algn="ctr" rtl="0" lvl="0" marR="0" indent="0" marL="0">
              <a:spcBef>
                <a:spcPts val="360"/>
              </a:spcBef>
              <a:buClr>
                <a:schemeClr val="lt1"/>
              </a:buClr>
              <a:buSzPct val="25000"/>
              <a:buFont typeface="Libre Baskerville"/>
              <a:buNone/>
            </a:pPr>
            <a:r>
              <a:rPr strike="noStrike" u="none" b="1" cap="none" baseline="0" sz="1800" lang="en-US" i="0">
                <a:solidFill>
                  <a:schemeClr val="lt1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Educational Webinar session # 7</a:t>
            </a:r>
          </a:p>
          <a:p>
            <a:pPr algn="ctr" rtl="0" lvl="0" marR="0" indent="0" marL="0">
              <a:spcBef>
                <a:spcPts val="360"/>
              </a:spcBef>
              <a:buClr>
                <a:schemeClr val="lt1"/>
              </a:buClr>
              <a:buSzPct val="25000"/>
              <a:buFont typeface="Libre Baskerville"/>
              <a:buNone/>
            </a:pPr>
            <a:r>
              <a:rPr strike="noStrike" u="none" b="1" cap="none" baseline="0" sz="1800" lang="en-US" i="0">
                <a:solidFill>
                  <a:schemeClr val="lt1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CE/IT: Wireless Security</a:t>
            </a:r>
          </a:p>
          <a:p>
            <a:pPr algn="ctr" rtl="0" lvl="0" marR="0" indent="0" marL="0">
              <a:spcBef>
                <a:spcPts val="360"/>
              </a:spcBef>
              <a:buClr>
                <a:schemeClr val="lt1"/>
              </a:buClr>
              <a:buFont typeface="Libre Baskerville"/>
              <a:buNone/>
            </a:pPr>
            <a:r>
              <a:t/>
            </a:r>
            <a:endParaRPr strike="noStrike" u="none" b="1" cap="none" baseline="0" sz="1800" i="0">
              <a:solidFill>
                <a:schemeClr val="lt1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  <a:p>
            <a:pPr algn="ctr" rtl="0" lvl="0" marR="0" indent="0" marL="0">
              <a:spcBef>
                <a:spcPts val="360"/>
              </a:spcBef>
              <a:buClr>
                <a:schemeClr val="lt1"/>
              </a:buClr>
              <a:buSzPct val="25000"/>
              <a:buFont typeface="Libre Baskerville"/>
              <a:buNone/>
            </a:pPr>
            <a:r>
              <a:rPr strike="noStrike" u="none" b="1" cap="none" baseline="0" sz="1800" lang="en-US" i="0">
                <a:solidFill>
                  <a:schemeClr val="lt1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Speakers: Steve Grimes, Erin Sparnon</a:t>
            </a:r>
          </a:p>
        </p:txBody>
      </p:sp>
      <p:pic>
        <p:nvPicPr>
          <p:cNvPr id="484" name="Shape 484"/>
          <p:cNvPicPr preferRelativeResize="0"/>
          <p:nvPr/>
        </p:nvPicPr>
        <p:blipFill rotWithShape="1">
          <a:blip r:embed="rId3">
            <a:alphaModFix/>
          </a:blip>
          <a:srcRect t="0" b="0" r="0" l="0"/>
          <a:stretch/>
        </p:blipFill>
        <p:spPr>
          <a:xfrm>
            <a:off y="2438400" x="5151894"/>
            <a:ext cy="3886200" cx="2849105"/>
          </a:xfrm>
          <a:prstGeom prst="rect">
            <a:avLst/>
          </a:prstGeom>
          <a:noFill/>
          <a:ln w="28575" cap="flat">
            <a:solidFill>
              <a:schemeClr val="lt1"/>
            </a:solidFill>
            <a:prstDash val="solid"/>
            <a:miter/>
            <a:headEnd w="med" len="med" type="none"/>
            <a:tailEnd w="med" len="med" type="none"/>
          </a:ln>
        </p:spPr>
      </p:pic>
      <p:pic>
        <p:nvPicPr>
          <p:cNvPr id="485" name="Shape 485"/>
          <p:cNvPicPr preferRelativeResize="0"/>
          <p:nvPr/>
        </p:nvPicPr>
        <p:blipFill rotWithShape="1">
          <a:blip r:embed="rId4">
            <a:alphaModFix/>
          </a:blip>
          <a:srcRect t="0" b="0" r="0" l="0"/>
          <a:stretch/>
        </p:blipFill>
        <p:spPr>
          <a:xfrm>
            <a:off y="2438400" x="1295400"/>
            <a:ext cy="3886200" cx="3048000"/>
          </a:xfrm>
          <a:prstGeom prst="rect">
            <a:avLst/>
          </a:prstGeom>
          <a:noFill/>
          <a:ln w="28575" cap="flat">
            <a:solidFill>
              <a:schemeClr val="lt1"/>
            </a:solidFill>
            <a:prstDash val="solid"/>
            <a:round/>
            <a:headEnd w="med" len="med" type="none"/>
            <a:tailEnd w="med" len="med" type="none"/>
          </a:ln>
        </p:spPr>
      </p:pic>
    </p:spTree>
  </p:cSld>
  <p:clrMapOvr>
    <a:masterClrMapping/>
  </p:clrMapOvr>
  <p:transition spd="slow">
    <p:push/>
  </p:transition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90" name="Shape 490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pic>
        <p:nvPicPr>
          <p:cNvPr id="491" name="Shape 491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t="0" b="0" r="0" l="0"/>
          <a:stretch/>
        </p:blipFill>
        <p:spPr>
          <a:xfrm>
            <a:off y="2937616" x="5454198"/>
            <a:ext cy="1752922" cx="1072746"/>
          </a:xfrm>
          <a:prstGeom prst="rect">
            <a:avLst/>
          </a:prstGeom>
          <a:solidFill>
            <a:schemeClr val="accent1"/>
          </a:solidFill>
          <a:ln w="38100" cap="flat">
            <a:solidFill>
              <a:schemeClr val="lt1"/>
            </a:solidFill>
            <a:prstDash val="solid"/>
            <a:round/>
            <a:headEnd w="med" len="med" type="none"/>
            <a:tailEnd w="med" len="med" type="none"/>
          </a:ln>
        </p:spPr>
      </p:pic>
      <p:sp>
        <p:nvSpPr>
          <p:cNvPr id="492" name="Shape 492"/>
          <p:cNvSpPr txBox="1"/>
          <p:nvPr>
            <p:ph idx="1" type="body"/>
          </p:nvPr>
        </p:nvSpPr>
        <p:spPr>
          <a:xfrm>
            <a:off y="141831" x="0"/>
            <a:ext cy="924968" cx="9144000"/>
          </a:xfrm>
          <a:prstGeom prst="rect">
            <a:avLst/>
          </a:prstGeom>
          <a:solidFill>
            <a:schemeClr val="accent1"/>
          </a:solidFill>
          <a:ln w="38100" cap="flat">
            <a:solidFill>
              <a:schemeClr val="lt1"/>
            </a:solidFill>
            <a:prstDash val="solid"/>
            <a:round/>
            <a:headEnd w="med" len="med" type="none"/>
            <a:tailEnd w="med" len="med" type="none"/>
          </a:ln>
        </p:spPr>
        <p:txBody>
          <a:bodyPr bIns="45700" rIns="91425" lIns="91425" tIns="45700" anchor="ctr" anchorCtr="0">
            <a:noAutofit/>
          </a:bodyPr>
          <a:lstStyle/>
          <a:p>
            <a:pPr algn="ctr" rtl="0" lvl="0" marR="0" indent="0" marL="0">
              <a:spcBef>
                <a:spcPts val="0"/>
              </a:spcBef>
              <a:buClr>
                <a:schemeClr val="lt1"/>
              </a:buClr>
              <a:buSzPct val="25000"/>
              <a:buFont typeface="Libre Baskerville"/>
              <a:buNone/>
            </a:pPr>
            <a:r>
              <a:rPr strike="noStrike" u="none" b="1" cap="none" baseline="0" sz="1800" lang="en-US" i="0">
                <a:solidFill>
                  <a:schemeClr val="lt1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March 2014</a:t>
            </a:r>
          </a:p>
          <a:p>
            <a:pPr algn="ctr" rtl="0" lvl="0" marR="0" indent="0" marL="0">
              <a:spcBef>
                <a:spcPts val="360"/>
              </a:spcBef>
              <a:buClr>
                <a:schemeClr val="lt1"/>
              </a:buClr>
              <a:buSzPct val="25000"/>
              <a:buFont typeface="Libre Baskerville"/>
              <a:buNone/>
            </a:pPr>
            <a:r>
              <a:rPr strike="noStrike" u="none" b="1" cap="none" baseline="0" sz="1800" lang="en-US" i="0">
                <a:solidFill>
                  <a:schemeClr val="lt1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25</a:t>
            </a:r>
            <a:r>
              <a:rPr strike="noStrike" u="none" b="1" cap="none" baseline="30000" sz="1800" lang="en-US" i="0">
                <a:solidFill>
                  <a:schemeClr val="lt1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th</a:t>
            </a:r>
            <a:r>
              <a:rPr strike="noStrike" u="none" b="1" cap="none" baseline="0" sz="1800" lang="en-US" i="0">
                <a:solidFill>
                  <a:schemeClr val="lt1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 Anniversary Logo Design Contest</a:t>
            </a:r>
          </a:p>
        </p:txBody>
      </p:sp>
      <p:pic>
        <p:nvPicPr>
          <p:cNvPr id="493" name="Shape 493"/>
          <p:cNvPicPr preferRelativeResize="0"/>
          <p:nvPr>
            <p:ph idx="3" type="pic"/>
          </p:nvPr>
        </p:nvPicPr>
        <p:blipFill rotWithShape="1">
          <a:blip r:embed="rId4">
            <a:alphaModFix/>
          </a:blip>
          <a:srcRect t="0" b="0" r="0" l="0"/>
          <a:stretch/>
        </p:blipFill>
        <p:spPr>
          <a:xfrm>
            <a:off y="5007587" x="2767218"/>
            <a:ext cy="1383086" cx="2035484"/>
          </a:xfrm>
          <a:prstGeom prst="rect">
            <a:avLst/>
          </a:prstGeom>
          <a:solidFill>
            <a:schemeClr val="accent1"/>
          </a:solidFill>
          <a:ln w="38100" cap="flat">
            <a:solidFill>
              <a:schemeClr val="lt1"/>
            </a:solidFill>
            <a:prstDash val="solid"/>
            <a:round/>
            <a:headEnd w="med" len="med" type="none"/>
            <a:tailEnd w="med" len="med" type="none"/>
          </a:ln>
        </p:spPr>
      </p:pic>
      <p:pic>
        <p:nvPicPr>
          <p:cNvPr id="494" name="Shape 494"/>
          <p:cNvPicPr preferRelativeResize="0"/>
          <p:nvPr>
            <p:ph idx="4" type="pic"/>
          </p:nvPr>
        </p:nvPicPr>
        <p:blipFill rotWithShape="1">
          <a:blip r:embed="rId5">
            <a:alphaModFix/>
          </a:blip>
          <a:srcRect t="0" b="0" r="0" l="0"/>
          <a:stretch/>
        </p:blipFill>
        <p:spPr>
          <a:xfrm>
            <a:off y="4953007" x="5091260"/>
            <a:ext cy="1438531" cx="1525717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w="38100" cap="flat">
            <a:solidFill>
              <a:schemeClr val="lt1"/>
            </a:solidFill>
            <a:prstDash val="solid"/>
            <a:round/>
            <a:headEnd w="med" len="med" type="none"/>
            <a:tailEnd w="med" len="med" type="none"/>
          </a:ln>
        </p:spPr>
      </p:pic>
      <p:pic>
        <p:nvPicPr>
          <p:cNvPr id="495" name="Shape 495"/>
          <p:cNvPicPr preferRelativeResize="0"/>
          <p:nvPr/>
        </p:nvPicPr>
        <p:blipFill rotWithShape="1">
          <a:blip r:embed="rId6">
            <a:alphaModFix/>
          </a:blip>
          <a:srcRect t="0" b="0" r="0" l="0"/>
          <a:stretch/>
        </p:blipFill>
        <p:spPr>
          <a:xfrm>
            <a:off y="3528353" x="226141"/>
            <a:ext cy="1076448" cx="2387866"/>
          </a:xfrm>
          <a:prstGeom prst="rect">
            <a:avLst/>
          </a:prstGeom>
          <a:solidFill>
            <a:schemeClr val="accent1"/>
          </a:solidFill>
          <a:ln w="38100" cap="flat">
            <a:solidFill>
              <a:schemeClr val="lt1"/>
            </a:solidFill>
            <a:prstDash val="solid"/>
            <a:round/>
            <a:headEnd w="med" len="med" type="none"/>
            <a:tailEnd w="med" len="med" type="none"/>
          </a:ln>
        </p:spPr>
      </p:pic>
      <p:pic>
        <p:nvPicPr>
          <p:cNvPr id="496" name="Shape 496"/>
          <p:cNvPicPr preferRelativeResize="0"/>
          <p:nvPr/>
        </p:nvPicPr>
        <p:blipFill rotWithShape="1">
          <a:blip r:embed="rId7">
            <a:alphaModFix/>
          </a:blip>
          <a:srcRect t="0" b="0" r="0" l="0"/>
          <a:stretch/>
        </p:blipFill>
        <p:spPr>
          <a:xfrm>
            <a:off y="5082676" x="226141"/>
            <a:ext cy="1308863" cx="2256769"/>
          </a:xfrm>
          <a:prstGeom prst="rect">
            <a:avLst/>
          </a:prstGeom>
          <a:solidFill>
            <a:schemeClr val="accent1"/>
          </a:solidFill>
          <a:ln w="38100" cap="flat">
            <a:solidFill>
              <a:schemeClr val="lt1"/>
            </a:solidFill>
            <a:prstDash val="solid"/>
            <a:round/>
            <a:headEnd w="med" len="med" type="none"/>
            <a:tailEnd w="med" len="med" type="none"/>
          </a:ln>
        </p:spPr>
      </p:pic>
      <p:pic>
        <p:nvPicPr>
          <p:cNvPr id="497" name="Shape 497"/>
          <p:cNvPicPr preferRelativeResize="0"/>
          <p:nvPr/>
        </p:nvPicPr>
        <p:blipFill rotWithShape="1">
          <a:blip r:embed="rId8">
            <a:alphaModFix/>
          </a:blip>
          <a:srcRect t="0" b="0" r="0" l="0"/>
          <a:stretch/>
        </p:blipFill>
        <p:spPr>
          <a:xfrm>
            <a:off y="5240000" x="6901285"/>
            <a:ext cy="1151540" cx="1920846"/>
          </a:xfrm>
          <a:prstGeom prst="rect">
            <a:avLst/>
          </a:prstGeom>
          <a:solidFill>
            <a:schemeClr val="accent1"/>
          </a:solidFill>
          <a:ln w="38100" cap="flat">
            <a:solidFill>
              <a:schemeClr val="lt1"/>
            </a:solidFill>
            <a:prstDash val="solid"/>
            <a:round/>
            <a:headEnd w="med" len="med" type="none"/>
            <a:tailEnd w="med" len="med" type="none"/>
          </a:ln>
        </p:spPr>
      </p:pic>
      <p:pic>
        <p:nvPicPr>
          <p:cNvPr id="498" name="Shape 498"/>
          <p:cNvPicPr preferRelativeResize="0"/>
          <p:nvPr/>
        </p:nvPicPr>
        <p:blipFill rotWithShape="1">
          <a:blip r:embed="rId9">
            <a:alphaModFix/>
          </a:blip>
          <a:srcRect t="16284" b="18587" r="0" l="0"/>
          <a:stretch/>
        </p:blipFill>
        <p:spPr>
          <a:xfrm>
            <a:off y="3215992" x="2983233"/>
            <a:ext cy="1368860" cx="2101740"/>
          </a:xfrm>
          <a:prstGeom prst="rect">
            <a:avLst/>
          </a:prstGeom>
          <a:solidFill>
            <a:schemeClr val="accent1"/>
          </a:solidFill>
          <a:ln w="38100" cap="flat">
            <a:solidFill>
              <a:schemeClr val="lt1"/>
            </a:solidFill>
            <a:prstDash val="solid"/>
            <a:round/>
            <a:headEnd w="med" len="med" type="none"/>
            <a:tailEnd w="med" len="med" type="none"/>
          </a:ln>
        </p:spPr>
      </p:pic>
      <p:pic>
        <p:nvPicPr>
          <p:cNvPr id="499" name="Shape 499"/>
          <p:cNvPicPr preferRelativeResize="0"/>
          <p:nvPr/>
        </p:nvPicPr>
        <p:blipFill rotWithShape="1">
          <a:blip r:embed="rId10">
            <a:alphaModFix/>
          </a:blip>
          <a:srcRect t="0" b="17425" r="0" l="0"/>
          <a:stretch/>
        </p:blipFill>
        <p:spPr>
          <a:xfrm>
            <a:off y="3345410" x="6896438"/>
            <a:ext cy="1590132" cx="1925695"/>
          </a:xfrm>
          <a:prstGeom prst="rect">
            <a:avLst/>
          </a:prstGeom>
          <a:solidFill>
            <a:schemeClr val="accent1"/>
          </a:solidFill>
          <a:ln w="38100" cap="flat">
            <a:solidFill>
              <a:schemeClr val="lt1"/>
            </a:solidFill>
            <a:prstDash val="solid"/>
            <a:round/>
            <a:headEnd w="med" len="med" type="none"/>
            <a:tailEnd w="med" len="med" type="none"/>
          </a:ln>
        </p:spPr>
      </p:pic>
      <p:pic>
        <p:nvPicPr>
          <p:cNvPr id="500" name="Shape 500"/>
          <p:cNvPicPr preferRelativeResize="0"/>
          <p:nvPr/>
        </p:nvPicPr>
        <p:blipFill rotWithShape="1">
          <a:blip r:embed="rId11">
            <a:alphaModFix/>
          </a:blip>
          <a:srcRect t="0" b="0" r="0" l="0"/>
          <a:stretch/>
        </p:blipFill>
        <p:spPr>
          <a:xfrm>
            <a:off y="1333688" x="6753271"/>
            <a:ext cy="1707263" cx="2068860"/>
          </a:xfrm>
          <a:prstGeom prst="rect">
            <a:avLst/>
          </a:prstGeom>
          <a:solidFill>
            <a:schemeClr val="accent1"/>
          </a:solidFill>
          <a:ln w="38100" cap="flat">
            <a:solidFill>
              <a:schemeClr val="lt1"/>
            </a:solidFill>
            <a:prstDash val="solid"/>
            <a:round/>
            <a:headEnd w="med" len="med" type="none"/>
            <a:tailEnd w="med" len="med" type="none"/>
          </a:ln>
        </p:spPr>
      </p:pic>
      <p:pic>
        <p:nvPicPr>
          <p:cNvPr id="501" name="Shape 501"/>
          <p:cNvPicPr preferRelativeResize="0"/>
          <p:nvPr/>
        </p:nvPicPr>
        <p:blipFill rotWithShape="1">
          <a:blip r:embed="rId12">
            <a:alphaModFix/>
          </a:blip>
          <a:srcRect t="0" b="0" r="0" l="0"/>
          <a:stretch/>
        </p:blipFill>
        <p:spPr>
          <a:xfrm>
            <a:off y="1333688" x="226141"/>
            <a:ext cy="1716789" cx="1820130"/>
          </a:xfrm>
          <a:prstGeom prst="rect">
            <a:avLst/>
          </a:prstGeom>
          <a:solidFill>
            <a:schemeClr val="accent1"/>
          </a:solidFill>
          <a:ln w="38100" cap="flat">
            <a:solidFill>
              <a:schemeClr val="lt1"/>
            </a:solidFill>
            <a:prstDash val="solid"/>
            <a:round/>
            <a:headEnd w="med" len="med" type="none"/>
            <a:tailEnd w="med" len="med" type="none"/>
          </a:ln>
        </p:spPr>
      </p:pic>
      <p:pic>
        <p:nvPicPr>
          <p:cNvPr id="502" name="Shape 502"/>
          <p:cNvPicPr preferRelativeResize="0"/>
          <p:nvPr/>
        </p:nvPicPr>
        <p:blipFill rotWithShape="1">
          <a:blip r:embed="rId13">
            <a:alphaModFix/>
          </a:blip>
          <a:srcRect t="0" b="0" r="0" l="0"/>
          <a:stretch/>
        </p:blipFill>
        <p:spPr>
          <a:xfrm>
            <a:off y="1333688" x="2937488"/>
            <a:ext cy="1427943" cx="2244112"/>
          </a:xfrm>
          <a:prstGeom prst="rect">
            <a:avLst/>
          </a:prstGeom>
          <a:solidFill>
            <a:schemeClr val="accent1"/>
          </a:solidFill>
          <a:ln w="38100" cap="flat">
            <a:solidFill>
              <a:schemeClr val="lt1"/>
            </a:solidFill>
            <a:prstDash val="solid"/>
            <a:round/>
            <a:headEnd w="med" len="med" type="none"/>
            <a:tailEnd w="med" len="med" type="none"/>
          </a:ln>
        </p:spPr>
      </p:pic>
    </p:spTree>
  </p:cSld>
  <p:clrMapOvr>
    <a:masterClrMapping/>
  </p:clrMapOvr>
  <p:transition spd="slow">
    <p:push/>
  </p:transition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07" name="Shape 507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508" name="Shape 508"/>
          <p:cNvSpPr txBox="1"/>
          <p:nvPr>
            <p:ph idx="1" type="body"/>
          </p:nvPr>
        </p:nvSpPr>
        <p:spPr>
          <a:xfrm>
            <a:off y="-76198" x="0"/>
            <a:ext cy="1219199" cx="9144000"/>
          </a:xfrm>
          <a:prstGeom prst="rect">
            <a:avLst/>
          </a:prstGeom>
          <a:solidFill>
            <a:schemeClr val="accent1"/>
          </a:solidFill>
          <a:ln w="38100" cap="flat">
            <a:solidFill>
              <a:schemeClr val="lt1"/>
            </a:solidFill>
            <a:prstDash val="solid"/>
            <a:round/>
            <a:headEnd w="med" len="med" type="none"/>
            <a:tailEnd w="med" len="med" type="none"/>
          </a:ln>
        </p:spPr>
        <p:txBody>
          <a:bodyPr bIns="91425" rIns="91425" lIns="91425" tIns="91425" anchor="b" anchorCtr="0">
            <a:noAutofit/>
          </a:bodyPr>
          <a:lstStyle/>
          <a:p>
            <a:pPr algn="ctr" rtl="0" lvl="0" marR="0" indent="0" marL="0">
              <a:spcBef>
                <a:spcPts val="0"/>
              </a:spcBef>
              <a:buClr>
                <a:schemeClr val="lt1"/>
              </a:buClr>
              <a:buSzPct val="25000"/>
              <a:buFont typeface="Libre Baskerville"/>
              <a:buNone/>
            </a:pPr>
            <a:r>
              <a:rPr strike="noStrike" u="none" b="1" cap="none" baseline="0" sz="1800" lang="en-US" i="0">
                <a:solidFill>
                  <a:schemeClr val="lt1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April 2014</a:t>
            </a:r>
          </a:p>
          <a:p>
            <a:pPr algn="ctr" rtl="0" lvl="0" marR="0" indent="0" marL="0">
              <a:spcBef>
                <a:spcPts val="360"/>
              </a:spcBef>
              <a:buClr>
                <a:schemeClr val="lt1"/>
              </a:buClr>
              <a:buSzPct val="25000"/>
              <a:buFont typeface="Libre Baskerville"/>
              <a:buNone/>
            </a:pPr>
            <a:r>
              <a:rPr strike="noStrike" u="none" b="1" cap="none" baseline="0" sz="1800" lang="en-US" i="0">
                <a:solidFill>
                  <a:schemeClr val="lt1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ACCE Newsletter _Vol.24 Issue 2</a:t>
            </a:r>
          </a:p>
          <a:p>
            <a:pPr algn="ctr" rtl="0" lvl="0" marR="0" indent="0" marL="0">
              <a:spcBef>
                <a:spcPts val="360"/>
              </a:spcBef>
              <a:buClr>
                <a:schemeClr val="lt1"/>
              </a:buClr>
              <a:buSzPct val="25000"/>
              <a:buFont typeface="Libre Baskerville"/>
              <a:buNone/>
            </a:pPr>
            <a:r>
              <a:rPr strike="noStrike" u="none" b="1" cap="none" baseline="0" sz="1800" lang="en-US" i="0">
                <a:solidFill>
                  <a:schemeClr val="lt1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 </a:t>
            </a:r>
          </a:p>
        </p:txBody>
      </p:sp>
      <p:pic>
        <p:nvPicPr>
          <p:cNvPr id="509" name="Shape 509"/>
          <p:cNvPicPr preferRelativeResize="0"/>
          <p:nvPr/>
        </p:nvPicPr>
        <p:blipFill rotWithShape="1">
          <a:blip r:embed="rId3">
            <a:alphaModFix/>
          </a:blip>
          <a:srcRect t="1538" b="2745" r="0" l="0"/>
          <a:stretch/>
        </p:blipFill>
        <p:spPr>
          <a:xfrm>
            <a:off y="939800" x="3813607"/>
            <a:ext cy="5753100" cx="4644592"/>
          </a:xfrm>
          <a:prstGeom prst="rect">
            <a:avLst/>
          </a:prstGeom>
          <a:noFill/>
          <a:ln w="9525" cap="flat">
            <a:solidFill>
              <a:schemeClr val="lt1"/>
            </a:solidFill>
            <a:prstDash val="solid"/>
            <a:round/>
            <a:headEnd w="med" len="med" type="none"/>
            <a:tailEnd w="med" len="med" type="none"/>
          </a:ln>
        </p:spPr>
      </p:pic>
      <p:pic>
        <p:nvPicPr>
          <p:cNvPr id="510" name="Shape 510"/>
          <p:cNvPicPr preferRelativeResize="0"/>
          <p:nvPr/>
        </p:nvPicPr>
        <p:blipFill rotWithShape="1">
          <a:blip r:embed="rId4">
            <a:alphaModFix/>
          </a:blip>
          <a:srcRect t="0" b="0" r="0" l="0"/>
          <a:stretch/>
        </p:blipFill>
        <p:spPr>
          <a:xfrm>
            <a:off y="2209800" x="988234"/>
            <a:ext cy="2508299" cx="1757330"/>
          </a:xfrm>
          <a:prstGeom prst="rect">
            <a:avLst/>
          </a:prstGeom>
          <a:noFill/>
          <a:ln w="9525" cap="flat">
            <a:solidFill>
              <a:schemeClr val="lt1"/>
            </a:solidFill>
            <a:prstDash val="solid"/>
            <a:round/>
            <a:headEnd w="med" len="med" type="none"/>
            <a:tailEnd w="med" len="med" type="none"/>
          </a:ln>
        </p:spPr>
      </p:pic>
      <p:sp>
        <p:nvSpPr>
          <p:cNvPr id="511" name="Shape 511"/>
          <p:cNvSpPr txBox="1"/>
          <p:nvPr/>
        </p:nvSpPr>
        <p:spPr>
          <a:xfrm>
            <a:off y="4876800" x="533400"/>
            <a:ext cy="369332" cx="2666999"/>
          </a:xfrm>
          <a:prstGeom prst="rect">
            <a:avLst/>
          </a:prstGeom>
          <a:noFill/>
          <a:ln>
            <a:noFill/>
          </a:ln>
        </p:spPr>
        <p:txBody>
          <a:bodyPr bIns="45700" rIns="91425" lIns="91425" tIns="45700" anchor="t" anchorCtr="0">
            <a:noAutofit/>
          </a:bodyPr>
          <a:lstStyle/>
          <a:p>
            <a:pPr algn="l" rtl="0" lvl="0" marR="0" indent="0" marL="0">
              <a:spcBef>
                <a:spcPts val="0"/>
              </a:spcBef>
              <a:buSzPct val="25000"/>
              <a:buNone/>
            </a:pPr>
            <a:r>
              <a:rPr strike="noStrike" u="none" b="0" cap="none" baseline="0" sz="1800" lang="en-US" i="0">
                <a:solidFill>
                  <a:schemeClr val="lt1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Editor: Jared Ruckman</a:t>
            </a:r>
          </a:p>
        </p:txBody>
      </p:sp>
    </p:spTree>
  </p:cSld>
  <p:clrMapOvr>
    <a:masterClrMapping/>
  </p:clrMapOvr>
  <p:transition spd="slow">
    <p:push/>
  </p:transition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16" name="Shape 516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517" name="Shape 517"/>
          <p:cNvSpPr txBox="1"/>
          <p:nvPr>
            <p:ph idx="1" type="body"/>
          </p:nvPr>
        </p:nvSpPr>
        <p:spPr>
          <a:xfrm>
            <a:off y="228600" x="0"/>
            <a:ext cy="1828800" cx="9144000"/>
          </a:xfrm>
          <a:prstGeom prst="rect">
            <a:avLst/>
          </a:prstGeom>
          <a:solidFill>
            <a:schemeClr val="accent1"/>
          </a:solidFill>
          <a:ln w="38100" cap="flat">
            <a:solidFill>
              <a:schemeClr val="lt1"/>
            </a:solidFill>
            <a:prstDash val="solid"/>
            <a:round/>
            <a:headEnd w="med" len="med" type="none"/>
            <a:tailEnd w="med" len="med" type="none"/>
          </a:ln>
        </p:spPr>
        <p:txBody>
          <a:bodyPr bIns="91425" rIns="91425" lIns="91425" tIns="91425" anchor="ctr" anchorCtr="0">
            <a:noAutofit/>
          </a:bodyPr>
          <a:lstStyle/>
          <a:p>
            <a:pPr algn="ctr" rtl="0" lvl="0" marR="0" indent="0" marL="0">
              <a:spcBef>
                <a:spcPts val="0"/>
              </a:spcBef>
              <a:buClr>
                <a:schemeClr val="lt1"/>
              </a:buClr>
              <a:buSzPct val="25000"/>
              <a:buFont typeface="Libre Baskerville"/>
              <a:buNone/>
            </a:pPr>
            <a:r>
              <a:rPr strike="noStrike" u="none" b="1" cap="none" baseline="0" sz="1800" lang="en-US" i="0">
                <a:solidFill>
                  <a:schemeClr val="lt1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April 2014</a:t>
            </a:r>
          </a:p>
          <a:p>
            <a:pPr algn="ctr" rtl="0" lvl="0" marR="0" indent="0" marL="0">
              <a:spcBef>
                <a:spcPts val="360"/>
              </a:spcBef>
              <a:buClr>
                <a:schemeClr val="lt1"/>
              </a:buClr>
              <a:buSzPct val="25000"/>
              <a:buFont typeface="Libre Baskerville"/>
              <a:buNone/>
            </a:pPr>
            <a:r>
              <a:rPr strike="noStrike" u="none" b="1" cap="none" baseline="0" sz="1800" lang="en-US" i="0">
                <a:solidFill>
                  <a:schemeClr val="lt1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Educational Webinar session # 8</a:t>
            </a:r>
          </a:p>
          <a:p>
            <a:pPr algn="ctr" rtl="0" lvl="0" marR="0" indent="0" marL="0">
              <a:spcBef>
                <a:spcPts val="360"/>
              </a:spcBef>
              <a:buClr>
                <a:schemeClr val="lt1"/>
              </a:buClr>
              <a:buSzPct val="25000"/>
              <a:buFont typeface="Libre Baskerville"/>
              <a:buNone/>
            </a:pPr>
            <a:r>
              <a:rPr strike="noStrike" u="none" b="1" cap="none" baseline="0" sz="1800" lang="en-US" i="0">
                <a:solidFill>
                  <a:schemeClr val="lt1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CE/IT: Change Management Best Practices</a:t>
            </a:r>
          </a:p>
          <a:p>
            <a:pPr algn="ctr" rtl="0" lvl="0" marR="0" indent="0" marL="0">
              <a:spcBef>
                <a:spcPts val="360"/>
              </a:spcBef>
              <a:buClr>
                <a:schemeClr val="lt1"/>
              </a:buClr>
              <a:buFont typeface="Libre Baskerville"/>
              <a:buNone/>
            </a:pPr>
            <a:r>
              <a:t/>
            </a:r>
            <a:endParaRPr strike="noStrike" u="none" b="1" cap="none" baseline="0" sz="1800" i="0">
              <a:solidFill>
                <a:schemeClr val="lt1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  <a:p>
            <a:pPr algn="ctr" rtl="0" lvl="0" marR="0" indent="0" marL="0">
              <a:spcBef>
                <a:spcPts val="360"/>
              </a:spcBef>
              <a:buClr>
                <a:schemeClr val="lt1"/>
              </a:buClr>
              <a:buSzPct val="25000"/>
              <a:buFont typeface="Libre Baskerville"/>
              <a:buNone/>
            </a:pPr>
            <a:r>
              <a:rPr strike="noStrike" u="none" b="1" cap="none" baseline="0" sz="1800" lang="en-US" i="0">
                <a:solidFill>
                  <a:schemeClr val="lt1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Speaker: Jacob Johnson</a:t>
            </a:r>
          </a:p>
        </p:txBody>
      </p:sp>
      <p:pic>
        <p:nvPicPr>
          <p:cNvPr id="518" name="Shape 518"/>
          <p:cNvPicPr preferRelativeResize="0"/>
          <p:nvPr/>
        </p:nvPicPr>
        <p:blipFill rotWithShape="1">
          <a:blip r:embed="rId3">
            <a:alphaModFix/>
          </a:blip>
          <a:srcRect t="0" b="0" r="0" l="0"/>
          <a:stretch/>
        </p:blipFill>
        <p:spPr>
          <a:xfrm>
            <a:off y="2210003" x="2819400"/>
            <a:ext cy="4343195" cx="3352799"/>
          </a:xfrm>
          <a:prstGeom prst="rect">
            <a:avLst/>
          </a:prstGeom>
          <a:noFill/>
          <a:ln w="34925" cap="flat">
            <a:solidFill>
              <a:schemeClr val="lt1"/>
            </a:solidFill>
            <a:prstDash val="solid"/>
            <a:miter/>
            <a:headEnd w="med" len="med" type="none"/>
            <a:tailEnd w="med" len="med" type="none"/>
          </a:ln>
        </p:spPr>
      </p:pic>
    </p:spTree>
  </p:cSld>
  <p:clrMapOvr>
    <a:masterClrMapping/>
  </p:clrMapOvr>
  <p:transition spd="slow">
    <p:push/>
  </p:transition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23" name="Shape 523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524" name="Shape 524"/>
          <p:cNvSpPr txBox="1"/>
          <p:nvPr>
            <p:ph idx="1" type="body"/>
          </p:nvPr>
        </p:nvSpPr>
        <p:spPr>
          <a:xfrm>
            <a:off y="533400" x="0"/>
            <a:ext cy="1143000" cx="9144000"/>
          </a:xfrm>
          <a:prstGeom prst="rect">
            <a:avLst/>
          </a:prstGeom>
          <a:solidFill>
            <a:schemeClr val="accent1"/>
          </a:solidFill>
          <a:ln w="38100" cap="flat">
            <a:solidFill>
              <a:schemeClr val="lt1"/>
            </a:solidFill>
            <a:prstDash val="solid"/>
            <a:round/>
            <a:headEnd w="med" len="med" type="none"/>
            <a:tailEnd w="med" len="med" type="none"/>
          </a:ln>
        </p:spPr>
        <p:txBody>
          <a:bodyPr bIns="45700" rIns="91425" lIns="91425" tIns="45700" anchor="ctr" anchorCtr="0">
            <a:noAutofit/>
          </a:bodyPr>
          <a:lstStyle/>
          <a:p>
            <a:pPr algn="ctr" rtl="0" lvl="0" marR="0" indent="0" marL="0">
              <a:spcBef>
                <a:spcPts val="0"/>
              </a:spcBef>
              <a:buClr>
                <a:schemeClr val="lt1"/>
              </a:buClr>
              <a:buSzPct val="25000"/>
              <a:buFont typeface="Libre Baskerville"/>
              <a:buNone/>
            </a:pPr>
            <a:r>
              <a:rPr strike="noStrike" u="none" b="1" cap="none" baseline="0" sz="1800" lang="en-US" i="0">
                <a:solidFill>
                  <a:schemeClr val="lt1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April 2014</a:t>
            </a:r>
          </a:p>
          <a:p>
            <a:pPr algn="ctr" rtl="0" lvl="0" marR="0" indent="0" marL="0">
              <a:spcBef>
                <a:spcPts val="360"/>
              </a:spcBef>
              <a:buClr>
                <a:schemeClr val="lt1"/>
              </a:buClr>
              <a:buSzPct val="25000"/>
              <a:buFont typeface="Libre Baskerville"/>
              <a:buNone/>
            </a:pPr>
            <a:r>
              <a:rPr strike="noStrike" u="none" b="1" cap="none" baseline="0" sz="1800" lang="en-US" i="0">
                <a:solidFill>
                  <a:schemeClr val="lt1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3</a:t>
            </a:r>
            <a:r>
              <a:rPr strike="noStrike" u="none" b="1" cap="none" baseline="30000" sz="1800" lang="en-US" i="0">
                <a:solidFill>
                  <a:schemeClr val="lt1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rd</a:t>
            </a:r>
            <a:r>
              <a:rPr strike="noStrike" u="none" b="1" cap="none" baseline="0" sz="1800" lang="en-US" i="0">
                <a:solidFill>
                  <a:schemeClr val="lt1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 Virtual Membership Meeting</a:t>
            </a:r>
          </a:p>
        </p:txBody>
      </p:sp>
      <p:pic>
        <p:nvPicPr>
          <p:cNvPr id="525" name="Shape 525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t="0" b="0" r="15043" l="16520"/>
          <a:stretch/>
        </p:blipFill>
        <p:spPr>
          <a:xfrm>
            <a:off y="2286000" x="2510315"/>
            <a:ext cy="3259070" cx="4118215"/>
          </a:xfrm>
          <a:prstGeom prst="rect">
            <a:avLst/>
          </a:prstGeom>
          <a:noFill/>
          <a:ln w="38100" cap="sq">
            <a:solidFill>
              <a:schemeClr val="lt1"/>
            </a:solidFill>
            <a:prstDash val="solid"/>
            <a:miter/>
            <a:headEnd w="med" len="med" type="none"/>
            <a:tailEnd w="med" len="med" type="none"/>
          </a:ln>
        </p:spPr>
      </p:pic>
    </p:spTree>
  </p:cSld>
  <p:clrMapOvr>
    <a:masterClrMapping/>
  </p:clrMapOvr>
  <p:transition spd="slow">
    <p:push/>
  </p:transition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30" name="Shape 530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531" name="Shape 531"/>
          <p:cNvSpPr txBox="1"/>
          <p:nvPr>
            <p:ph idx="1" type="body"/>
          </p:nvPr>
        </p:nvSpPr>
        <p:spPr>
          <a:xfrm>
            <a:off y="381000" x="0"/>
            <a:ext cy="1066799" cx="9144000"/>
          </a:xfrm>
          <a:prstGeom prst="rect">
            <a:avLst/>
          </a:prstGeom>
          <a:solidFill>
            <a:schemeClr val="accent1"/>
          </a:solidFill>
          <a:ln w="38100" cap="flat">
            <a:solidFill>
              <a:schemeClr val="lt1"/>
            </a:solidFill>
            <a:prstDash val="solid"/>
            <a:round/>
            <a:headEnd w="med" len="med" type="none"/>
            <a:tailEnd w="med" len="med" type="none"/>
          </a:ln>
        </p:spPr>
        <p:txBody>
          <a:bodyPr bIns="91425" rIns="91425" lIns="91425" tIns="91425" anchor="ctr" anchorCtr="0">
            <a:noAutofit/>
          </a:bodyPr>
          <a:lstStyle/>
          <a:p>
            <a:pPr algn="ctr" rtl="0" lvl="0" marR="0" indent="0" marL="0">
              <a:spcBef>
                <a:spcPts val="0"/>
              </a:spcBef>
              <a:buClr>
                <a:schemeClr val="lt1"/>
              </a:buClr>
              <a:buSzPct val="25000"/>
              <a:buFont typeface="Libre Baskerville"/>
              <a:buNone/>
            </a:pPr>
            <a:r>
              <a:rPr strike="noStrike" u="none" b="1" cap="none" baseline="0" sz="1800" lang="en-US" i="0">
                <a:solidFill>
                  <a:schemeClr val="lt1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April 2014</a:t>
            </a:r>
          </a:p>
          <a:p>
            <a:pPr algn="ctr" rtl="0" lvl="0" marR="0" indent="0" marL="0">
              <a:spcBef>
                <a:spcPts val="360"/>
              </a:spcBef>
              <a:buClr>
                <a:schemeClr val="lt1"/>
              </a:buClr>
              <a:buSzPct val="25000"/>
              <a:buFont typeface="Libre Baskerville"/>
              <a:buNone/>
            </a:pPr>
            <a:r>
              <a:rPr strike="noStrike" u="none" b="1" cap="none" baseline="0" sz="1800" lang="en-US" i="0">
                <a:solidFill>
                  <a:schemeClr val="lt1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Great appreciation to Past Board of Director:  Jon Blasingame                          </a:t>
            </a:r>
          </a:p>
        </p:txBody>
      </p:sp>
      <p:pic>
        <p:nvPicPr>
          <p:cNvPr id="532" name="Shape 532"/>
          <p:cNvPicPr preferRelativeResize="0"/>
          <p:nvPr/>
        </p:nvPicPr>
        <p:blipFill rotWithShape="1">
          <a:blip r:embed="rId3">
            <a:alphaModFix/>
          </a:blip>
          <a:srcRect t="0" b="0" r="0" l="0"/>
          <a:stretch/>
        </p:blipFill>
        <p:spPr>
          <a:xfrm>
            <a:off y="2438400" x="3759200"/>
            <a:ext cy="4000500" cx="5333999"/>
          </a:xfrm>
          <a:prstGeom prst="rect">
            <a:avLst/>
          </a:prstGeom>
          <a:noFill/>
          <a:ln w="28575" cap="flat">
            <a:solidFill>
              <a:schemeClr val="lt1"/>
            </a:solidFill>
            <a:prstDash val="solid"/>
            <a:round/>
            <a:headEnd w="med" len="med" type="none"/>
            <a:tailEnd w="med" len="med" type="none"/>
          </a:ln>
        </p:spPr>
      </p:pic>
      <p:pic>
        <p:nvPicPr>
          <p:cNvPr id="533" name="Shape 533"/>
          <p:cNvPicPr preferRelativeResize="0"/>
          <p:nvPr/>
        </p:nvPicPr>
        <p:blipFill rotWithShape="1">
          <a:blip r:embed="rId4">
            <a:alphaModFix/>
          </a:blip>
          <a:srcRect t="-712" b="712" r="9204" l="22674"/>
          <a:stretch/>
        </p:blipFill>
        <p:spPr>
          <a:xfrm>
            <a:off y="1752600" x="381000"/>
            <a:ext cy="3010670" cx="3048000"/>
          </a:xfrm>
          <a:prstGeom prst="rect">
            <a:avLst/>
          </a:prstGeom>
          <a:noFill/>
          <a:ln w="28575" cap="flat">
            <a:solidFill>
              <a:schemeClr val="lt1"/>
            </a:solidFill>
            <a:prstDash val="solid"/>
            <a:round/>
            <a:headEnd w="med" len="med" type="none"/>
            <a:tailEnd w="med" len="med" type="none"/>
          </a:ln>
        </p:spPr>
      </p:pic>
    </p:spTree>
  </p:cSld>
  <p:clrMapOvr>
    <a:masterClrMapping/>
  </p:clrMapOvr>
  <p:transition spd="slow">
    <p:push/>
  </p:transition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38" name="Shape 538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539" name="Shape 539"/>
          <p:cNvSpPr txBox="1"/>
          <p:nvPr>
            <p:ph idx="1" type="body"/>
          </p:nvPr>
        </p:nvSpPr>
        <p:spPr>
          <a:xfrm>
            <a:off y="152400" x="0"/>
            <a:ext cy="914400" cx="9144000"/>
          </a:xfrm>
          <a:prstGeom prst="rect">
            <a:avLst/>
          </a:prstGeom>
          <a:solidFill>
            <a:schemeClr val="accent1"/>
          </a:solidFill>
          <a:ln w="38100" cap="flat">
            <a:solidFill>
              <a:schemeClr val="lt1"/>
            </a:solidFill>
            <a:prstDash val="solid"/>
            <a:round/>
            <a:headEnd w="med" len="med" type="none"/>
            <a:tailEnd w="med" len="med" type="none"/>
          </a:ln>
        </p:spPr>
        <p:txBody>
          <a:bodyPr bIns="91425" rIns="91425" lIns="91425" tIns="91425" anchor="b" anchorCtr="0">
            <a:noAutofit/>
          </a:bodyPr>
          <a:lstStyle/>
          <a:p>
            <a:pPr algn="ctr" rtl="0" lvl="0" marR="0" indent="0" marL="0">
              <a:spcBef>
                <a:spcPts val="0"/>
              </a:spcBef>
              <a:buClr>
                <a:schemeClr val="lt1"/>
              </a:buClr>
              <a:buSzPct val="25000"/>
              <a:buFont typeface="Libre Baskerville"/>
              <a:buNone/>
            </a:pPr>
            <a:r>
              <a:rPr strike="noStrike" u="none" b="1" cap="none" baseline="0" sz="1800" lang="en-US" i="0">
                <a:solidFill>
                  <a:schemeClr val="lt1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April 2014</a:t>
            </a:r>
          </a:p>
          <a:p>
            <a:pPr algn="ctr" rtl="0" lvl="0" marR="0" indent="0" marL="0">
              <a:spcBef>
                <a:spcPts val="360"/>
              </a:spcBef>
              <a:buClr>
                <a:schemeClr val="lt1"/>
              </a:buClr>
              <a:buSzPct val="25000"/>
              <a:buFont typeface="Libre Baskerville"/>
              <a:buNone/>
            </a:pPr>
            <a:r>
              <a:rPr strike="noStrike" u="none" b="1" cap="none" baseline="0" sz="1800" lang="en-US" i="0">
                <a:solidFill>
                  <a:schemeClr val="lt1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Great appreciation to Past Board of Director:  Jon Blasingame                             </a:t>
            </a:r>
          </a:p>
        </p:txBody>
      </p:sp>
      <p:pic>
        <p:nvPicPr>
          <p:cNvPr id="540" name="Shape 540"/>
          <p:cNvPicPr preferRelativeResize="0"/>
          <p:nvPr/>
        </p:nvPicPr>
        <p:blipFill rotWithShape="1">
          <a:blip r:embed="rId3">
            <a:alphaModFix/>
          </a:blip>
          <a:srcRect t="19753" b="0" r="0" l="0"/>
          <a:stretch/>
        </p:blipFill>
        <p:spPr>
          <a:xfrm>
            <a:off y="1333146" x="191671"/>
            <a:ext cy="5296253" cx="8799927"/>
          </a:xfrm>
          <a:prstGeom prst="rect">
            <a:avLst/>
          </a:prstGeom>
          <a:noFill/>
          <a:ln w="28575" cap="flat">
            <a:solidFill>
              <a:schemeClr val="lt1"/>
            </a:solidFill>
            <a:prstDash val="solid"/>
            <a:round/>
            <a:headEnd w="med" len="med" type="none"/>
            <a:tailEnd w="med" len="med" type="none"/>
          </a:ln>
        </p:spPr>
      </p:pic>
    </p:spTree>
  </p:cSld>
  <p:clrMapOvr>
    <a:masterClrMapping/>
  </p:clrMapOvr>
  <p:transition spd="slow">
    <p:push/>
  </p:transition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10" name="Shape 210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211" name="Shape 211"/>
          <p:cNvSpPr txBox="1"/>
          <p:nvPr>
            <p:ph idx="1" type="body"/>
          </p:nvPr>
        </p:nvSpPr>
        <p:spPr>
          <a:xfrm>
            <a:off y="23883" x="0"/>
            <a:ext cy="1776297" cx="9144000"/>
          </a:xfrm>
          <a:prstGeom prst="rect">
            <a:avLst/>
          </a:prstGeom>
          <a:solidFill>
            <a:schemeClr val="accent1"/>
          </a:solidFill>
          <a:ln w="38100" cap="flat">
            <a:solidFill>
              <a:schemeClr val="lt1"/>
            </a:solidFill>
            <a:prstDash val="solid"/>
            <a:round/>
            <a:headEnd w="med" len="med" type="none"/>
            <a:tailEnd w="med" len="med" type="none"/>
          </a:ln>
        </p:spPr>
        <p:txBody>
          <a:bodyPr bIns="91425" rIns="91425" lIns="91425" tIns="91425" anchor="b" anchorCtr="0">
            <a:noAutofit/>
          </a:bodyPr>
          <a:lstStyle/>
          <a:p>
            <a:pPr algn="ctr" rtl="0" lvl="0" marR="0" indent="0" marL="0">
              <a:spcBef>
                <a:spcPts val="0"/>
              </a:spcBef>
              <a:buClr>
                <a:schemeClr val="lt1"/>
              </a:buClr>
              <a:buSzPct val="25000"/>
              <a:buFont typeface="Libre Baskerville"/>
              <a:buNone/>
            </a:pPr>
            <a:r>
              <a:rPr strike="noStrike" u="none" b="1" cap="none" baseline="0" sz="1800" lang="en-US" i="0">
                <a:solidFill>
                  <a:schemeClr val="lt1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June 2013</a:t>
            </a:r>
          </a:p>
          <a:p>
            <a:pPr algn="ctr" rtl="0" lvl="0" marR="0" indent="0" marL="0">
              <a:spcBef>
                <a:spcPts val="360"/>
              </a:spcBef>
              <a:buClr>
                <a:schemeClr val="lt1"/>
              </a:buClr>
              <a:buSzPct val="25000"/>
              <a:buFont typeface="Libre Baskerville"/>
              <a:buNone/>
            </a:pPr>
            <a:r>
              <a:rPr strike="noStrike" u="none" b="1" cap="none" baseline="0" sz="1800" lang="en-US" i="0">
                <a:solidFill>
                  <a:schemeClr val="lt1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Educational Webinar session# 10</a:t>
            </a:r>
          </a:p>
          <a:p>
            <a:pPr algn="ctr" rtl="0" lvl="0" marR="0" indent="0" marL="0">
              <a:spcBef>
                <a:spcPts val="360"/>
              </a:spcBef>
              <a:buClr>
                <a:schemeClr val="lt1"/>
              </a:buClr>
              <a:buSzPct val="25000"/>
              <a:buFont typeface="Libre Baskerville"/>
              <a:buNone/>
            </a:pPr>
            <a:r>
              <a:rPr strike="noStrike" u="none" b="1" cap="none" baseline="0" sz="1800" lang="en-US" i="0">
                <a:solidFill>
                  <a:schemeClr val="lt1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Technology affecting Clinical Outcomes, Nursing Informatics</a:t>
            </a:r>
          </a:p>
          <a:p>
            <a:pPr algn="ctr" rtl="0" lvl="0" marR="0" indent="0" marL="0">
              <a:spcBef>
                <a:spcPts val="360"/>
              </a:spcBef>
              <a:buClr>
                <a:schemeClr val="lt1"/>
              </a:buClr>
              <a:buSzPct val="25000"/>
              <a:buFont typeface="Libre Baskerville"/>
              <a:buNone/>
            </a:pPr>
            <a:r>
              <a:rPr strike="noStrike" u="none" b="1" cap="none" baseline="0" sz="1800" lang="en-US" i="0">
                <a:solidFill>
                  <a:schemeClr val="lt1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Speaker: Mark Sugrue RN</a:t>
            </a:r>
          </a:p>
        </p:txBody>
      </p:sp>
      <p:pic>
        <p:nvPicPr>
          <p:cNvPr id="212" name="Shape 212"/>
          <p:cNvPicPr preferRelativeResize="0"/>
          <p:nvPr/>
        </p:nvPicPr>
        <p:blipFill rotWithShape="1">
          <a:blip r:embed="rId3">
            <a:alphaModFix/>
          </a:blip>
          <a:srcRect t="0" b="0" r="0" l="0"/>
          <a:stretch/>
        </p:blipFill>
        <p:spPr>
          <a:xfrm>
            <a:off y="1981200" x="2743200"/>
            <a:ext cy="4495800" cx="3652837"/>
          </a:xfrm>
          <a:prstGeom prst="rect">
            <a:avLst/>
          </a:prstGeom>
          <a:noFill/>
          <a:ln w="9525" cap="flat">
            <a:solidFill>
              <a:schemeClr val="lt1"/>
            </a:solidFill>
            <a:prstDash val="solid"/>
            <a:round/>
            <a:headEnd w="med" len="med" type="none"/>
            <a:tailEnd w="med" len="med" type="none"/>
          </a:ln>
        </p:spPr>
      </p:pic>
    </p:spTree>
  </p:cSld>
  <p:clrMapOvr>
    <a:masterClrMapping/>
  </p:clrMapOvr>
  <p:transition spd="slow">
    <p:push/>
  </p:transition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45" name="Shape 545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546" name="Shape 546"/>
          <p:cNvSpPr txBox="1"/>
          <p:nvPr>
            <p:ph idx="1" type="body"/>
          </p:nvPr>
        </p:nvSpPr>
        <p:spPr>
          <a:xfrm>
            <a:off y="457200" x="76200"/>
            <a:ext cy="914400" cx="8991600"/>
          </a:xfrm>
          <a:prstGeom prst="rect">
            <a:avLst/>
          </a:prstGeom>
          <a:solidFill>
            <a:schemeClr val="accent1"/>
          </a:solidFill>
          <a:ln w="38100" cap="flat">
            <a:solidFill>
              <a:schemeClr val="lt1"/>
            </a:solidFill>
            <a:prstDash val="solid"/>
            <a:round/>
            <a:headEnd w="med" len="med" type="none"/>
            <a:tailEnd w="med" len="med" type="none"/>
          </a:ln>
        </p:spPr>
        <p:txBody>
          <a:bodyPr bIns="91425" rIns="91425" lIns="91425" tIns="91425" anchor="ctr" anchorCtr="0">
            <a:noAutofit/>
          </a:bodyPr>
          <a:lstStyle/>
          <a:p>
            <a:pPr algn="ctr" rtl="0" lvl="0" marR="0" indent="0" marL="0">
              <a:spcBef>
                <a:spcPts val="0"/>
              </a:spcBef>
              <a:buClr>
                <a:schemeClr val="lt1"/>
              </a:buClr>
              <a:buSzPct val="25000"/>
              <a:buFont typeface="Libre Baskerville"/>
              <a:buNone/>
            </a:pPr>
            <a:r>
              <a:rPr strike="noStrike" u="none" b="1" cap="none" baseline="0" sz="1800" lang="en-US" i="0">
                <a:solidFill>
                  <a:schemeClr val="lt1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April 2014, Oakland, California</a:t>
            </a:r>
          </a:p>
          <a:p>
            <a:pPr algn="ctr" rtl="0" lvl="0" marR="0" indent="0" marL="0">
              <a:spcBef>
                <a:spcPts val="360"/>
              </a:spcBef>
              <a:buClr>
                <a:schemeClr val="lt1"/>
              </a:buClr>
              <a:buSzPct val="25000"/>
              <a:buFont typeface="Libre Baskerville"/>
              <a:buNone/>
            </a:pPr>
            <a:r>
              <a:rPr strike="noStrike" u="none" b="1" cap="none" baseline="0" sz="1800" lang="en-US" i="0">
                <a:solidFill>
                  <a:schemeClr val="lt1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Great appreciation to Past Board of Director:  Jon Blasingame                  </a:t>
            </a:r>
          </a:p>
        </p:txBody>
      </p:sp>
      <p:pic>
        <p:nvPicPr>
          <p:cNvPr id="547" name="Shape 547"/>
          <p:cNvPicPr preferRelativeResize="0"/>
          <p:nvPr/>
        </p:nvPicPr>
        <p:blipFill rotWithShape="1">
          <a:blip r:embed="rId3">
            <a:alphaModFix/>
          </a:blip>
          <a:srcRect t="0" b="0" r="0" l="0"/>
          <a:stretch/>
        </p:blipFill>
        <p:spPr>
          <a:xfrm>
            <a:off y="1615788" x="172035"/>
            <a:ext cy="4708811" cx="8799927"/>
          </a:xfrm>
          <a:prstGeom prst="rect">
            <a:avLst/>
          </a:prstGeom>
          <a:noFill/>
          <a:ln w="57150" cap="flat">
            <a:solidFill>
              <a:schemeClr val="lt1"/>
            </a:solidFill>
            <a:prstDash val="solid"/>
            <a:round/>
            <a:headEnd w="med" len="med" type="none"/>
            <a:tailEnd w="med" len="med" type="none"/>
          </a:ln>
        </p:spPr>
      </p:pic>
    </p:spTree>
  </p:cSld>
  <p:clrMapOvr>
    <a:masterClrMapping/>
  </p:clrMapOvr>
  <p:transition spd="slow">
    <p:push/>
  </p:transition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52" name="Shape 552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553" name="Shape 553"/>
          <p:cNvSpPr txBox="1"/>
          <p:nvPr>
            <p:ph idx="1" type="body"/>
          </p:nvPr>
        </p:nvSpPr>
        <p:spPr>
          <a:xfrm>
            <a:off y="76200" x="0"/>
            <a:ext cy="914400" cx="9144000"/>
          </a:xfrm>
          <a:prstGeom prst="rect">
            <a:avLst/>
          </a:prstGeom>
          <a:solidFill>
            <a:schemeClr val="accent1"/>
          </a:solidFill>
          <a:ln w="38100" cap="flat">
            <a:solidFill>
              <a:schemeClr val="lt1"/>
            </a:solidFill>
            <a:prstDash val="solid"/>
            <a:round/>
            <a:headEnd w="med" len="med" type="none"/>
            <a:tailEnd w="med" len="med" type="none"/>
          </a:ln>
        </p:spPr>
        <p:txBody>
          <a:bodyPr bIns="91425" rIns="91425" lIns="91425" tIns="91425" anchor="ctr" anchorCtr="0">
            <a:noAutofit/>
          </a:bodyPr>
          <a:lstStyle/>
          <a:p>
            <a:pPr algn="ctr" rtl="0" lvl="0" marR="0" indent="0" marL="0">
              <a:spcBef>
                <a:spcPts val="0"/>
              </a:spcBef>
              <a:buClr>
                <a:schemeClr val="lt1"/>
              </a:buClr>
              <a:buSzPct val="25000"/>
              <a:buFont typeface="Libre Baskerville"/>
              <a:buNone/>
            </a:pPr>
            <a:r>
              <a:rPr strike="noStrike" u="none" b="1" cap="none" baseline="0" sz="1800" lang="en-US" i="0">
                <a:solidFill>
                  <a:schemeClr val="lt1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April 2014</a:t>
            </a:r>
          </a:p>
          <a:p>
            <a:pPr algn="ctr" rtl="0" lvl="0" marR="0" indent="0" marL="0">
              <a:spcBef>
                <a:spcPts val="360"/>
              </a:spcBef>
              <a:buClr>
                <a:schemeClr val="lt1"/>
              </a:buClr>
              <a:buSzPct val="25000"/>
              <a:buFont typeface="Libre Baskerville"/>
              <a:buNone/>
            </a:pPr>
            <a:r>
              <a:rPr strike="noStrike" u="none" b="1" cap="none" baseline="0" sz="1800" lang="en-US" i="0">
                <a:solidFill>
                  <a:schemeClr val="lt1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Great appreciation to Past Board of Director:  Jon Blasingame                       </a:t>
            </a:r>
          </a:p>
        </p:txBody>
      </p:sp>
      <p:pic>
        <p:nvPicPr>
          <p:cNvPr id="554" name="Shape 554"/>
          <p:cNvPicPr preferRelativeResize="0"/>
          <p:nvPr/>
        </p:nvPicPr>
        <p:blipFill rotWithShape="1">
          <a:blip r:embed="rId3">
            <a:alphaModFix/>
          </a:blip>
          <a:srcRect t="0" b="0" r="0" l="0"/>
          <a:stretch/>
        </p:blipFill>
        <p:spPr>
          <a:xfrm>
            <a:off y="1126673" x="2286000"/>
            <a:ext cy="5655126" cx="4572000"/>
          </a:xfrm>
          <a:prstGeom prst="rect">
            <a:avLst/>
          </a:prstGeom>
          <a:noFill/>
          <a:ln w="28575" cap="flat">
            <a:solidFill>
              <a:schemeClr val="lt1"/>
            </a:solidFill>
            <a:prstDash val="solid"/>
            <a:round/>
            <a:headEnd w="med" len="med" type="none"/>
            <a:tailEnd w="med" len="med" type="none"/>
          </a:ln>
        </p:spPr>
      </p:pic>
    </p:spTree>
  </p:cSld>
  <p:clrMapOvr>
    <a:masterClrMapping/>
  </p:clrMapOvr>
  <p:transition spd="slow">
    <p:push/>
  </p:transition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59" name="Shape 559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560" name="Shape 560"/>
          <p:cNvSpPr txBox="1"/>
          <p:nvPr>
            <p:ph idx="1" type="body"/>
          </p:nvPr>
        </p:nvSpPr>
        <p:spPr>
          <a:xfrm>
            <a:off y="304800" x="0"/>
            <a:ext cy="1752600" cx="9144000"/>
          </a:xfrm>
          <a:prstGeom prst="rect">
            <a:avLst/>
          </a:prstGeom>
          <a:solidFill>
            <a:schemeClr val="accent1"/>
          </a:solidFill>
          <a:ln w="38100" cap="flat">
            <a:solidFill>
              <a:schemeClr val="lt1"/>
            </a:solidFill>
            <a:prstDash val="solid"/>
            <a:round/>
            <a:headEnd w="med" len="med" type="none"/>
            <a:tailEnd w="med" len="med" type="none"/>
          </a:ln>
        </p:spPr>
        <p:txBody>
          <a:bodyPr bIns="91425" rIns="91425" lIns="91425" tIns="91425" anchor="ctr" anchorCtr="0">
            <a:noAutofit/>
          </a:bodyPr>
          <a:lstStyle/>
          <a:p>
            <a:pPr algn="ctr" rtl="0" lvl="0" marR="0" indent="0" marL="0">
              <a:spcBef>
                <a:spcPts val="0"/>
              </a:spcBef>
              <a:buClr>
                <a:schemeClr val="lt1"/>
              </a:buClr>
              <a:buSzPct val="25000"/>
              <a:buFont typeface="Libre Baskerville"/>
              <a:buNone/>
            </a:pPr>
            <a:r>
              <a:rPr strike="noStrike" u="none" b="1" cap="none" baseline="0" sz="1800" lang="en-US" i="0">
                <a:solidFill>
                  <a:schemeClr val="lt1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May 2014</a:t>
            </a:r>
          </a:p>
          <a:p>
            <a:pPr algn="ctr" rtl="0" lvl="0" marR="0" indent="0" marL="0">
              <a:spcBef>
                <a:spcPts val="360"/>
              </a:spcBef>
              <a:buClr>
                <a:schemeClr val="lt1"/>
              </a:buClr>
              <a:buSzPct val="25000"/>
              <a:buFont typeface="Libre Baskerville"/>
              <a:buNone/>
            </a:pPr>
            <a:r>
              <a:rPr strike="noStrike" u="none" b="1" cap="none" baseline="0" sz="1800" lang="en-US" i="0">
                <a:solidFill>
                  <a:schemeClr val="lt1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Educational Webinar session # 9</a:t>
            </a:r>
          </a:p>
          <a:p>
            <a:pPr algn="ctr" rtl="0" lvl="0" marR="0" indent="0" marL="0">
              <a:spcBef>
                <a:spcPts val="360"/>
              </a:spcBef>
              <a:buClr>
                <a:schemeClr val="lt1"/>
              </a:buClr>
              <a:buSzPct val="25000"/>
              <a:buFont typeface="Libre Baskerville"/>
              <a:buNone/>
            </a:pPr>
            <a:r>
              <a:rPr strike="noStrike" u="none" b="1" cap="none" baseline="0" sz="1800" lang="en-US" i="0">
                <a:solidFill>
                  <a:schemeClr val="lt1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Continuous Care Model</a:t>
            </a:r>
          </a:p>
          <a:p>
            <a:pPr algn="ctr" rtl="0" lvl="0" marR="0" indent="0" marL="0">
              <a:spcBef>
                <a:spcPts val="360"/>
              </a:spcBef>
              <a:buClr>
                <a:schemeClr val="lt1"/>
              </a:buClr>
              <a:buFont typeface="Libre Baskerville"/>
              <a:buNone/>
            </a:pPr>
            <a:r>
              <a:t/>
            </a:r>
            <a:endParaRPr strike="noStrike" u="none" b="1" cap="none" baseline="0" sz="1800" i="0">
              <a:solidFill>
                <a:schemeClr val="lt1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  <a:p>
            <a:pPr algn="ctr" rtl="0" lvl="0" marR="0" indent="0" marL="0">
              <a:spcBef>
                <a:spcPts val="360"/>
              </a:spcBef>
              <a:buClr>
                <a:schemeClr val="lt1"/>
              </a:buClr>
              <a:buSzPct val="25000"/>
              <a:buFont typeface="Libre Baskerville"/>
              <a:buNone/>
            </a:pPr>
            <a:r>
              <a:rPr strike="noStrike" u="none" b="1" cap="none" baseline="0" sz="1800" lang="en-US" i="0">
                <a:solidFill>
                  <a:schemeClr val="lt1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Speaker: Kevin Phillips</a:t>
            </a:r>
          </a:p>
        </p:txBody>
      </p:sp>
      <p:pic>
        <p:nvPicPr>
          <p:cNvPr id="561" name="Shape 561"/>
          <p:cNvPicPr preferRelativeResize="0"/>
          <p:nvPr/>
        </p:nvPicPr>
        <p:blipFill rotWithShape="1">
          <a:blip r:embed="rId3">
            <a:alphaModFix/>
          </a:blip>
          <a:srcRect t="0" b="0" r="0" l="0"/>
          <a:stretch/>
        </p:blipFill>
        <p:spPr>
          <a:xfrm>
            <a:off y="2209800" x="3048000"/>
            <a:ext cy="4343400" cx="3505200"/>
          </a:xfrm>
          <a:prstGeom prst="rect">
            <a:avLst/>
          </a:prstGeom>
          <a:noFill/>
          <a:ln w="28575" cap="flat">
            <a:solidFill>
              <a:schemeClr val="lt1"/>
            </a:solidFill>
            <a:prstDash val="solid"/>
            <a:miter/>
            <a:headEnd w="med" len="med" type="none"/>
            <a:tailEnd w="med" len="med" type="none"/>
          </a:ln>
        </p:spPr>
      </p:pic>
    </p:spTree>
  </p:cSld>
  <p:clrMapOvr>
    <a:masterClrMapping/>
  </p:clrMapOvr>
  <p:transition spd="slow">
    <p:push/>
  </p:transition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66" name="Shape 566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pic>
        <p:nvPicPr>
          <p:cNvPr id="567" name="Shape 567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t="0" b="0" r="0" l="0"/>
          <a:stretch/>
        </p:blipFill>
        <p:spPr>
          <a:xfrm>
            <a:off y="-83126" x="0"/>
            <a:ext cy="6800850" cx="9174892"/>
          </a:xfrm>
          <a:prstGeom prst="rect">
            <a:avLst/>
          </a:prstGeom>
          <a:noFill/>
          <a:ln w="38100" cap="sq">
            <a:solidFill>
              <a:schemeClr val="lt1"/>
            </a:solidFill>
            <a:prstDash val="solid"/>
            <a:miter/>
            <a:headEnd w="med" len="med" type="none"/>
            <a:tailEnd w="med" len="med" type="none"/>
          </a:ln>
        </p:spPr>
      </p:pic>
    </p:spTree>
  </p:cSld>
  <p:clrMapOvr>
    <a:masterClrMapping/>
  </p:clrMapOvr>
  <p:transition spd="slow">
    <p:push/>
  </p:transition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chemeClr val="lt1"/>
        </a:solidFill>
      </p:bgPr>
    </p:bg>
    <p:spTree>
      <p:nvGrpSpPr>
        <p:cNvPr id="572" name="Shape 572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pic>
        <p:nvPicPr>
          <p:cNvPr id="573" name="Shape 573"/>
          <p:cNvPicPr preferRelativeResize="0"/>
          <p:nvPr/>
        </p:nvPicPr>
        <p:blipFill rotWithShape="1">
          <a:blip r:embed="rId3">
            <a:alphaModFix/>
          </a:blip>
          <a:srcRect t="0" b="0" r="0" l="0"/>
          <a:stretch/>
        </p:blipFill>
        <p:spPr>
          <a:xfrm>
            <a:off y="0" x="0"/>
            <a:ext cy="6858000" cx="914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4" name="Shape 574"/>
          <p:cNvPicPr preferRelativeResize="0"/>
          <p:nvPr>
            <p:ph idx="2" type="pic"/>
          </p:nvPr>
        </p:nvPicPr>
        <p:blipFill rotWithShape="1">
          <a:blip r:embed="rId4">
            <a:alphaModFix/>
          </a:blip>
          <a:srcRect t="0" b="0" r="0" l="0"/>
          <a:stretch/>
        </p:blipFill>
        <p:spPr>
          <a:xfrm>
            <a:off y="1952199" x="1407882"/>
            <a:ext cy="4905678" cx="6290794"/>
          </a:xfrm>
          <a:prstGeom prst="rect">
            <a:avLst/>
          </a:prstGeom>
          <a:solidFill>
            <a:schemeClr val="accent4"/>
          </a:solidFill>
          <a:ln w="38100" cap="flat">
            <a:solidFill>
              <a:schemeClr val="lt1"/>
            </a:solidFill>
            <a:prstDash val="solid"/>
            <a:round/>
            <a:headEnd w="med" len="med" type="none"/>
            <a:tailEnd w="med" len="med" type="none"/>
          </a:ln>
        </p:spPr>
      </p:pic>
      <p:sp>
        <p:nvSpPr>
          <p:cNvPr id="575" name="Shape 575"/>
          <p:cNvSpPr/>
          <p:nvPr/>
        </p:nvSpPr>
        <p:spPr>
          <a:xfrm>
            <a:off y="152400" x="0"/>
            <a:ext cy="1555530" cx="9143999"/>
          </a:xfrm>
          <a:custGeom>
            <a:pathLst>
              <a:path w="9144000" extrusionOk="0" h="1555531">
                <a:moveTo>
                  <a:pt y="0" x="0"/>
                </a:moveTo>
                <a:lnTo>
                  <a:pt y="0" x="9144000"/>
                </a:lnTo>
                <a:lnTo>
                  <a:pt y="1524000" x="7945821"/>
                </a:lnTo>
                <a:lnTo>
                  <a:pt y="1555531" x="1135117"/>
                </a:lnTo>
                <a:lnTo>
                  <a:pt y="0" x="0"/>
                </a:lnTo>
                <a:close/>
              </a:path>
            </a:pathLst>
          </a:custGeom>
          <a:solidFill>
            <a:srgbClr val="F2F2F2"/>
          </a:solidFill>
          <a:ln w="10000" cap="flat">
            <a:solidFill>
              <a:schemeClr val="accent6"/>
            </a:solidFill>
            <a:prstDash val="solid"/>
            <a:round/>
            <a:headEnd w="med" len="med" type="none"/>
            <a:tailEnd w="med" len="med" type="none"/>
          </a:ln>
        </p:spPr>
        <p:txBody>
          <a:bodyPr bIns="45700" rIns="91425" lIns="91425" tIns="45700" anchor="ctr" anchorCtr="0">
            <a:noAutofit/>
          </a:bodyPr>
          <a:lstStyle/>
          <a:p>
            <a:pPr algn="ctr" rtl="0" lvl="0" marR="0" indent="0" marL="0">
              <a:spcBef>
                <a:spcPts val="0"/>
              </a:spcBef>
              <a:buSzPct val="25000"/>
              <a:buNone/>
            </a:pPr>
            <a:r>
              <a:rPr strike="noStrike" u="none" b="1" cap="none" baseline="0" sz="2000" lang="en-US" i="0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 </a:t>
            </a:r>
            <a:r>
              <a:rPr strike="noStrike" u="none" b="1" cap="none" baseline="0" sz="3600" lang="en-US" i="0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June 2015</a:t>
            </a:r>
          </a:p>
          <a:p>
            <a:pPr algn="ctr" rtl="0" lvl="0" marR="0" indent="0" marL="0">
              <a:spcBef>
                <a:spcPts val="0"/>
              </a:spcBef>
              <a:buSzPct val="25000"/>
              <a:buNone/>
            </a:pPr>
            <a:r>
              <a:rPr strike="noStrike" u="none" b="1" cap="none" baseline="0" sz="3600" lang="en-US" i="0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25</a:t>
            </a:r>
            <a:r>
              <a:rPr strike="noStrike" u="none" b="1" cap="none" baseline="30000" sz="3600" lang="en-US" i="0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th</a:t>
            </a:r>
            <a:r>
              <a:rPr strike="noStrike" u="none" b="1" cap="none" baseline="0" sz="3600" lang="en-US" i="0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 Anniversary celebration!</a:t>
            </a:r>
          </a:p>
        </p:txBody>
      </p:sp>
    </p:spTree>
  </p:cSld>
  <p:clrMapOvr>
    <a:masterClrMapping/>
  </p:clrMapOvr>
  <p:transition spd="slow">
    <p:push/>
  </p:transition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17" name="Shape 217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218" name="Shape 218"/>
          <p:cNvSpPr txBox="1"/>
          <p:nvPr>
            <p:ph idx="1" type="body"/>
          </p:nvPr>
        </p:nvSpPr>
        <p:spPr>
          <a:xfrm>
            <a:off y="-76198" x="0"/>
            <a:ext cy="990598" cx="9144000"/>
          </a:xfrm>
          <a:prstGeom prst="rect">
            <a:avLst/>
          </a:prstGeom>
          <a:solidFill>
            <a:schemeClr val="accent1"/>
          </a:solidFill>
          <a:ln w="38100" cap="flat">
            <a:solidFill>
              <a:schemeClr val="lt1"/>
            </a:solidFill>
            <a:prstDash val="solid"/>
            <a:round/>
            <a:headEnd w="med" len="med" type="none"/>
            <a:tailEnd w="med" len="med" type="none"/>
          </a:ln>
        </p:spPr>
        <p:txBody>
          <a:bodyPr bIns="91425" rIns="91425" lIns="91425" tIns="91425" anchor="b" anchorCtr="0">
            <a:noAutofit/>
          </a:bodyPr>
          <a:lstStyle/>
          <a:p>
            <a:pPr algn="ctr" rtl="0" lvl="0" marR="0" indent="0" marL="0">
              <a:spcBef>
                <a:spcPts val="0"/>
              </a:spcBef>
              <a:buClr>
                <a:schemeClr val="lt1"/>
              </a:buClr>
              <a:buSzPct val="25000"/>
              <a:buFont typeface="Libre Baskerville"/>
              <a:buNone/>
            </a:pPr>
            <a:r>
              <a:rPr strike="noStrike" u="none" b="1" cap="none" baseline="0" sz="1800" lang="en-US" i="0">
                <a:solidFill>
                  <a:schemeClr val="lt1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June 2013</a:t>
            </a:r>
          </a:p>
          <a:p>
            <a:pPr algn="ctr" rtl="0" lvl="0" marR="0" indent="0" marL="0">
              <a:spcBef>
                <a:spcPts val="360"/>
              </a:spcBef>
              <a:buClr>
                <a:schemeClr val="lt1"/>
              </a:buClr>
              <a:buSzPct val="25000"/>
              <a:buFont typeface="Libre Baskerville"/>
              <a:buNone/>
            </a:pPr>
            <a:r>
              <a:rPr strike="noStrike" u="none" b="1" cap="none" baseline="0" sz="1800" lang="en-US" i="0">
                <a:solidFill>
                  <a:schemeClr val="lt1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ACCE Newsletter _Vol.23 Issue 3</a:t>
            </a:r>
          </a:p>
        </p:txBody>
      </p:sp>
      <p:pic>
        <p:nvPicPr>
          <p:cNvPr id="219" name="Shape 219"/>
          <p:cNvPicPr preferRelativeResize="0"/>
          <p:nvPr/>
        </p:nvPicPr>
        <p:blipFill rotWithShape="1">
          <a:blip r:embed="rId3">
            <a:alphaModFix/>
          </a:blip>
          <a:srcRect t="0" b="0" r="0" l="0"/>
          <a:stretch/>
        </p:blipFill>
        <p:spPr>
          <a:xfrm>
            <a:off y="1075391" x="1828800"/>
            <a:ext cy="5630208" cx="4249232"/>
          </a:xfrm>
          <a:prstGeom prst="rect">
            <a:avLst/>
          </a:prstGeom>
          <a:noFill/>
          <a:ln w="9525" cap="flat">
            <a:solidFill>
              <a:schemeClr val="lt1"/>
            </a:solidFill>
            <a:prstDash val="solid"/>
            <a:round/>
            <a:headEnd w="med" len="med" type="none"/>
            <a:tailEnd w="med" len="med" type="none"/>
          </a:ln>
        </p:spPr>
      </p:pic>
      <p:pic>
        <p:nvPicPr>
          <p:cNvPr id="220" name="Shape 220"/>
          <p:cNvPicPr preferRelativeResize="0"/>
          <p:nvPr/>
        </p:nvPicPr>
        <p:blipFill rotWithShape="1">
          <a:blip r:embed="rId4">
            <a:alphaModFix/>
          </a:blip>
          <a:srcRect t="0" b="0" r="0" l="0"/>
          <a:stretch/>
        </p:blipFill>
        <p:spPr>
          <a:xfrm>
            <a:off y="2438400" x="6858000"/>
            <a:ext cy="2543503" cx="1757330"/>
          </a:xfrm>
          <a:prstGeom prst="rect">
            <a:avLst/>
          </a:prstGeom>
          <a:noFill/>
          <a:ln w="9525" cap="flat">
            <a:solidFill>
              <a:schemeClr val="lt1"/>
            </a:solidFill>
            <a:prstDash val="solid"/>
            <a:round/>
            <a:headEnd w="med" len="med" type="none"/>
            <a:tailEnd w="med" len="med" type="none"/>
          </a:ln>
        </p:spPr>
      </p:pic>
      <p:sp>
        <p:nvSpPr>
          <p:cNvPr id="221" name="Shape 221"/>
          <p:cNvSpPr txBox="1"/>
          <p:nvPr/>
        </p:nvSpPr>
        <p:spPr>
          <a:xfrm>
            <a:off y="4981905" x="6629400"/>
            <a:ext cy="369332" cx="2666999"/>
          </a:xfrm>
          <a:prstGeom prst="rect">
            <a:avLst/>
          </a:prstGeom>
          <a:noFill/>
          <a:ln>
            <a:noFill/>
          </a:ln>
        </p:spPr>
        <p:txBody>
          <a:bodyPr bIns="45700" rIns="91425" lIns="91425" tIns="45700" anchor="t" anchorCtr="0">
            <a:noAutofit/>
          </a:bodyPr>
          <a:lstStyle/>
          <a:p>
            <a:pPr algn="l" rtl="0" lvl="0" marR="0" indent="0" marL="0">
              <a:spcBef>
                <a:spcPts val="0"/>
              </a:spcBef>
              <a:buSzPct val="25000"/>
              <a:buNone/>
            </a:pPr>
            <a:r>
              <a:rPr strike="noStrike" u="none" b="0" cap="none" baseline="0" sz="1800" lang="en-US" i="0">
                <a:solidFill>
                  <a:schemeClr val="lt1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Editor: Ted Cohen</a:t>
            </a:r>
          </a:p>
        </p:txBody>
      </p:sp>
    </p:spTree>
  </p:cSld>
  <p:clrMapOvr>
    <a:masterClrMapping/>
  </p:clrMapOvr>
  <p:transition spd="slow">
    <p:push/>
  </p:transition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26" name="Shape 226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227" name="Shape 227"/>
          <p:cNvSpPr txBox="1"/>
          <p:nvPr>
            <p:ph type="title"/>
          </p:nvPr>
        </p:nvSpPr>
        <p:spPr>
          <a:xfrm>
            <a:off y="304800" x="228600"/>
            <a:ext cy="1676399" cx="8661400"/>
          </a:xfrm>
          <a:prstGeom prst="rect">
            <a:avLst/>
          </a:prstGeom>
          <a:solidFill>
            <a:schemeClr val="accent1"/>
          </a:solidFill>
          <a:ln w="38100" cap="flat">
            <a:solidFill>
              <a:schemeClr val="lt1"/>
            </a:solidFill>
            <a:prstDash val="solid"/>
            <a:round/>
            <a:headEnd w="med" len="med" type="none"/>
            <a:tailEnd w="med" len="med" type="none"/>
          </a:ln>
        </p:spPr>
        <p:txBody>
          <a:bodyPr bIns="0" rIns="91425" lIns="91425" tIns="45700" anchor="b" anchorCtr="0">
            <a:noAutofit/>
          </a:bodyPr>
          <a:lstStyle/>
          <a:p>
            <a:pPr algn="ctr" rtl="0" lvl="0" marR="0" indent="0" marL="0">
              <a:spcBef>
                <a:spcPts val="0"/>
              </a:spcBef>
              <a:buClr>
                <a:schemeClr val="lt1"/>
              </a:buClr>
              <a:buSzPct val="25000"/>
              <a:buFont typeface="Libre Baskerville"/>
              <a:buNone/>
            </a:pPr>
            <a:r>
              <a:rPr strike="noStrike" u="none" b="0" cap="none" baseline="0" sz="3200" lang="en-US" i="0">
                <a:solidFill>
                  <a:schemeClr val="lt1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JULY 2013</a:t>
            </a:r>
            <a:br>
              <a:rPr strike="noStrike" u="none" b="0" cap="none" baseline="0" sz="3200" lang="en-US" i="0">
                <a:solidFill>
                  <a:schemeClr val="lt1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</a:br>
            <a:r>
              <a:rPr strike="noStrike" u="none" b="0" cap="none" baseline="0" sz="3200" lang="en-US" i="0">
                <a:solidFill>
                  <a:schemeClr val="lt1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2013 ACCE BOARD ELECTION</a:t>
            </a:r>
            <a:br>
              <a:rPr strike="noStrike" u="none" b="0" cap="none" baseline="0" sz="3200" lang="en-US" i="0">
                <a:solidFill>
                  <a:schemeClr val="lt1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</a:br>
            <a:r>
              <a:rPr strike="noStrike" u="none" b="0" cap="none" baseline="0" sz="3200" lang="en-US" i="0">
                <a:solidFill>
                  <a:schemeClr val="lt1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SLATE OF CANDIDATES</a:t>
            </a:r>
          </a:p>
        </p:txBody>
      </p:sp>
      <p:grpSp>
        <p:nvGrpSpPr>
          <p:cNvPr id="228" name="Shape 228"/>
          <p:cNvGrpSpPr/>
          <p:nvPr/>
        </p:nvGrpSpPr>
        <p:grpSpPr>
          <a:xfrm>
            <a:off y="2470306" x="152400"/>
            <a:ext cy="3320903" cx="8839199"/>
            <a:chOff y="184306" x="0"/>
            <a:chExt cy="3320903" cx="8839199"/>
          </a:xfrm>
        </p:grpSpPr>
        <p:sp>
          <p:nvSpPr>
            <p:cNvPr id="229" name="Shape 229"/>
            <p:cNvSpPr/>
            <p:nvPr/>
          </p:nvSpPr>
          <p:spPr>
            <a:xfrm>
              <a:off y="184306" x="0"/>
              <a:ext cy="1954530" cx="8839199"/>
            </a:xfrm>
            <a:prstGeom prst="roundRect">
              <a:avLst>
                <a:gd fmla="val 10000" name="adj"/>
              </a:avLst>
            </a:prstGeom>
            <a:solidFill>
              <a:srgbClr val="E1EBEF">
                <a:alpha val="89803"/>
              </a:srgbClr>
            </a:solidFill>
            <a:ln w="25400" cap="flat">
              <a:solidFill>
                <a:srgbClr val="E1EBEF">
                  <a:alpha val="89803"/>
                </a:srgbClr>
              </a:solidFill>
              <a:prstDash val="solid"/>
              <a:round/>
              <a:headEnd w="med" len="med" type="none"/>
              <a:tailEnd w="med" len="med" type="none"/>
            </a:ln>
          </p:spPr>
          <p:txBody>
            <a:bodyPr bIns="91425" rIns="91425" lIns="91425" t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230" name="Shape 230"/>
            <p:cNvSpPr/>
            <p:nvPr/>
          </p:nvSpPr>
          <p:spPr>
            <a:xfrm>
              <a:off y="615783" x="267610"/>
              <a:ext cy="1828803" cx="1931157"/>
            </a:xfrm>
            <a:prstGeom prst="roundRect">
              <a:avLst>
                <a:gd fmla="val 10000" name="adj"/>
              </a:avLst>
            </a:prstGeom>
            <a:blipFill rotWithShape="1">
              <a:blip r:embed="rId3">
                <a:alphaModFix/>
              </a:blip>
              <a:stretch>
                <a:fillRect t="0" b="0" r="0" l="0"/>
              </a:stretch>
            </a:blipFill>
            <a:ln w="25400" cap="flat">
              <a:solidFill>
                <a:schemeClr val="lt1"/>
              </a:solidFill>
              <a:prstDash val="solid"/>
              <a:round/>
              <a:headEnd w="med" len="med" type="none"/>
              <a:tailEnd w="med" len="med" type="none"/>
            </a:ln>
          </p:spPr>
          <p:txBody>
            <a:bodyPr bIns="91425" rIns="91425" lIns="91425" t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231" name="Shape 231"/>
            <p:cNvSpPr/>
            <p:nvPr/>
          </p:nvSpPr>
          <p:spPr>
            <a:xfrm rot="10800000">
              <a:off y="2590799" x="267610"/>
              <a:ext cy="914411" cx="1931157"/>
            </a:xfrm>
            <a:prstGeom prst="round2SameRect">
              <a:avLst>
                <a:gd fmla="val 10500" name="adj1"/>
                <a:gd fmla="val 0" name="adj2"/>
              </a:avLst>
            </a:prstGeom>
            <a:solidFill>
              <a:schemeClr val="accent1"/>
            </a:solidFill>
            <a:ln w="25400" cap="flat">
              <a:solidFill>
                <a:schemeClr val="lt1"/>
              </a:solidFill>
              <a:prstDash val="solid"/>
              <a:round/>
              <a:headEnd w="med" len="med" type="none"/>
              <a:tailEnd w="med" len="med" type="none"/>
            </a:ln>
          </p:spPr>
          <p:txBody>
            <a:bodyPr bIns="91425" rIns="91425" lIns="91425" t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232" name="Shape 232"/>
            <p:cNvSpPr txBox="1"/>
            <p:nvPr/>
          </p:nvSpPr>
          <p:spPr>
            <a:xfrm>
              <a:off y="2590799" x="295731"/>
              <a:ext cy="886290" cx="1874915"/>
            </a:xfrm>
            <a:prstGeom prst="rect">
              <a:avLst/>
            </a:prstGeom>
            <a:noFill/>
            <a:ln>
              <a:noFill/>
            </a:ln>
          </p:spPr>
          <p:txBody>
            <a:bodyPr bIns="149350" rIns="149350" lIns="149350" tIns="149350" anchor="t" anchorCtr="0">
              <a:noAutofit/>
            </a:bodyPr>
            <a:lstStyle/>
            <a:p>
              <a:pPr algn="ctr" rtl="0" lvl="0" marR="0" indent="0" marL="0">
                <a:lnSpc>
                  <a:spcPct val="90000"/>
                </a:lnSpc>
                <a:spcBef>
                  <a:spcPts val="0"/>
                </a:spcBef>
                <a:spcAft>
                  <a:spcPts val="735"/>
                </a:spcAft>
                <a:buSzPct val="25000"/>
                <a:buNone/>
              </a:pPr>
              <a:r>
                <a:rPr strike="noStrike" u="none" b="0" cap="none" baseline="0" sz="2100" lang="en-US" i="0">
                  <a:solidFill>
                    <a:schemeClr val="lt1"/>
                  </a:solidFill>
                  <a:latin typeface="Libre Baskerville"/>
                  <a:ea typeface="Libre Baskerville"/>
                  <a:cs typeface="Libre Baskerville"/>
                  <a:sym typeface="Libre Baskerville"/>
                </a:rPr>
                <a:t>President</a:t>
              </a:r>
            </a:p>
          </p:txBody>
        </p:sp>
        <p:sp>
          <p:nvSpPr>
            <p:cNvPr id="233" name="Shape 233"/>
            <p:cNvSpPr/>
            <p:nvPr/>
          </p:nvSpPr>
          <p:spPr>
            <a:xfrm>
              <a:off y="615783" x="2391883"/>
              <a:ext cy="1828803" cx="1931157"/>
            </a:xfrm>
            <a:prstGeom prst="roundRect">
              <a:avLst>
                <a:gd fmla="val 10000" name="adj"/>
              </a:avLst>
            </a:prstGeom>
            <a:blipFill rotWithShape="1">
              <a:blip r:embed="rId4">
                <a:alphaModFix/>
              </a:blip>
              <a:stretch>
                <a:fillRect t="-21996" b="-21996" r="0" l="0"/>
              </a:stretch>
            </a:blipFill>
            <a:ln w="25400" cap="flat">
              <a:solidFill>
                <a:schemeClr val="lt1"/>
              </a:solidFill>
              <a:prstDash val="solid"/>
              <a:round/>
              <a:headEnd w="med" len="med" type="none"/>
              <a:tailEnd w="med" len="med" type="none"/>
            </a:ln>
          </p:spPr>
          <p:txBody>
            <a:bodyPr bIns="91425" rIns="91425" lIns="91425" t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234" name="Shape 234"/>
            <p:cNvSpPr/>
            <p:nvPr/>
          </p:nvSpPr>
          <p:spPr>
            <a:xfrm rot="10800000">
              <a:off y="2590799" x="2391884"/>
              <a:ext cy="914411" cx="1931157"/>
            </a:xfrm>
            <a:prstGeom prst="round2SameRect">
              <a:avLst>
                <a:gd fmla="val 10500" name="adj1"/>
                <a:gd fmla="val 0" name="adj2"/>
              </a:avLst>
            </a:prstGeom>
            <a:solidFill>
              <a:schemeClr val="accent1"/>
            </a:solidFill>
            <a:ln w="25400" cap="flat">
              <a:solidFill>
                <a:schemeClr val="lt1"/>
              </a:solidFill>
              <a:prstDash val="solid"/>
              <a:round/>
              <a:headEnd w="med" len="med" type="none"/>
              <a:tailEnd w="med" len="med" type="none"/>
            </a:ln>
          </p:spPr>
          <p:txBody>
            <a:bodyPr bIns="91425" rIns="91425" lIns="91425" t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235" name="Shape 235"/>
            <p:cNvSpPr txBox="1"/>
            <p:nvPr/>
          </p:nvSpPr>
          <p:spPr>
            <a:xfrm>
              <a:off y="2590799" x="2420005"/>
              <a:ext cy="886290" cx="1874915"/>
            </a:xfrm>
            <a:prstGeom prst="rect">
              <a:avLst/>
            </a:prstGeom>
            <a:noFill/>
            <a:ln>
              <a:noFill/>
            </a:ln>
          </p:spPr>
          <p:txBody>
            <a:bodyPr bIns="149350" rIns="149350" lIns="149350" tIns="149350" anchor="t" anchorCtr="0">
              <a:noAutofit/>
            </a:bodyPr>
            <a:lstStyle/>
            <a:p>
              <a:pPr algn="ctr" rtl="0" lvl="0" marR="0" indent="0" marL="0">
                <a:lnSpc>
                  <a:spcPct val="90000"/>
                </a:lnSpc>
                <a:spcBef>
                  <a:spcPts val="0"/>
                </a:spcBef>
                <a:spcAft>
                  <a:spcPts val="735"/>
                </a:spcAft>
                <a:buSzPct val="25000"/>
                <a:buNone/>
              </a:pPr>
              <a:r>
                <a:rPr strike="noStrike" u="none" b="0" cap="none" baseline="0" sz="2100" lang="en-US" i="0">
                  <a:solidFill>
                    <a:schemeClr val="lt1"/>
                  </a:solidFill>
                  <a:latin typeface="Libre Baskerville"/>
                  <a:ea typeface="Libre Baskerville"/>
                  <a:cs typeface="Libre Baskerville"/>
                  <a:sym typeface="Libre Baskerville"/>
                </a:rPr>
                <a:t>President-Elect</a:t>
              </a:r>
            </a:p>
          </p:txBody>
        </p:sp>
        <p:sp>
          <p:nvSpPr>
            <p:cNvPr id="236" name="Shape 236"/>
            <p:cNvSpPr/>
            <p:nvPr/>
          </p:nvSpPr>
          <p:spPr>
            <a:xfrm>
              <a:off y="615783" x="4516157"/>
              <a:ext cy="1828803" cx="1931157"/>
            </a:xfrm>
            <a:prstGeom prst="roundRect">
              <a:avLst>
                <a:gd fmla="val 10000" name="adj"/>
              </a:avLst>
            </a:prstGeom>
            <a:blipFill rotWithShape="1">
              <a:blip r:embed="rId5">
                <a:alphaModFix/>
              </a:blip>
              <a:stretch>
                <a:fillRect t="-28996" b="-28996" r="0" l="0"/>
              </a:stretch>
            </a:blipFill>
            <a:ln w="25400" cap="flat">
              <a:solidFill>
                <a:schemeClr val="lt1"/>
              </a:solidFill>
              <a:prstDash val="solid"/>
              <a:round/>
              <a:headEnd w="med" len="med" type="none"/>
              <a:tailEnd w="med" len="med" type="none"/>
            </a:ln>
          </p:spPr>
          <p:txBody>
            <a:bodyPr bIns="91425" rIns="91425" lIns="91425" t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237" name="Shape 237"/>
            <p:cNvSpPr/>
            <p:nvPr/>
          </p:nvSpPr>
          <p:spPr>
            <a:xfrm rot="10800000">
              <a:off y="2590799" x="4516156"/>
              <a:ext cy="914411" cx="1931157"/>
            </a:xfrm>
            <a:prstGeom prst="round2SameRect">
              <a:avLst>
                <a:gd fmla="val 10500" name="adj1"/>
                <a:gd fmla="val 0" name="adj2"/>
              </a:avLst>
            </a:prstGeom>
            <a:solidFill>
              <a:schemeClr val="accent1"/>
            </a:solidFill>
            <a:ln w="25400" cap="flat">
              <a:solidFill>
                <a:schemeClr val="lt1"/>
              </a:solidFill>
              <a:prstDash val="solid"/>
              <a:round/>
              <a:headEnd w="med" len="med" type="none"/>
              <a:tailEnd w="med" len="med" type="none"/>
            </a:ln>
          </p:spPr>
          <p:txBody>
            <a:bodyPr bIns="91425" rIns="91425" lIns="91425" t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238" name="Shape 238"/>
            <p:cNvSpPr txBox="1"/>
            <p:nvPr/>
          </p:nvSpPr>
          <p:spPr>
            <a:xfrm>
              <a:off y="2590799" x="4544278"/>
              <a:ext cy="886290" cx="1874915"/>
            </a:xfrm>
            <a:prstGeom prst="rect">
              <a:avLst/>
            </a:prstGeom>
            <a:noFill/>
            <a:ln>
              <a:noFill/>
            </a:ln>
          </p:spPr>
          <p:txBody>
            <a:bodyPr bIns="149350" rIns="149350" lIns="149350" tIns="149350" anchor="t" anchorCtr="0">
              <a:noAutofit/>
            </a:bodyPr>
            <a:lstStyle/>
            <a:p>
              <a:pPr algn="ctr" rtl="0" lvl="0" marR="0" indent="0" marL="0">
                <a:lnSpc>
                  <a:spcPct val="90000"/>
                </a:lnSpc>
                <a:spcBef>
                  <a:spcPts val="0"/>
                </a:spcBef>
                <a:spcAft>
                  <a:spcPts val="735"/>
                </a:spcAft>
                <a:buSzPct val="25000"/>
                <a:buNone/>
              </a:pPr>
              <a:r>
                <a:rPr strike="noStrike" u="none" b="0" cap="none" baseline="0" sz="2100" lang="en-US" i="0">
                  <a:solidFill>
                    <a:schemeClr val="lt1"/>
                  </a:solidFill>
                  <a:latin typeface="Libre Baskerville"/>
                  <a:ea typeface="Libre Baskerville"/>
                  <a:cs typeface="Libre Baskerville"/>
                  <a:sym typeface="Libre Baskerville"/>
                </a:rPr>
                <a:t>Vice President</a:t>
              </a:r>
            </a:p>
          </p:txBody>
        </p:sp>
        <p:sp>
          <p:nvSpPr>
            <p:cNvPr id="239" name="Shape 239"/>
            <p:cNvSpPr/>
            <p:nvPr/>
          </p:nvSpPr>
          <p:spPr>
            <a:xfrm>
              <a:off y="615783" x="6640431"/>
              <a:ext cy="1828803" cx="1931157"/>
            </a:xfrm>
            <a:prstGeom prst="roundRect">
              <a:avLst>
                <a:gd fmla="val 10000" name="adj"/>
              </a:avLst>
            </a:prstGeom>
            <a:blipFill rotWithShape="1">
              <a:blip r:embed="rId6">
                <a:alphaModFix/>
              </a:blip>
              <a:stretch>
                <a:fillRect t="-39999" b="-39999" r="0" l="0"/>
              </a:stretch>
            </a:blipFill>
            <a:ln w="25400" cap="flat">
              <a:solidFill>
                <a:schemeClr val="lt1"/>
              </a:solidFill>
              <a:prstDash val="solid"/>
              <a:round/>
              <a:headEnd w="med" len="med" type="none"/>
              <a:tailEnd w="med" len="med" type="none"/>
            </a:ln>
          </p:spPr>
          <p:txBody>
            <a:bodyPr bIns="91425" rIns="91425" lIns="91425" t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240" name="Shape 240"/>
            <p:cNvSpPr/>
            <p:nvPr/>
          </p:nvSpPr>
          <p:spPr>
            <a:xfrm rot="10800000">
              <a:off y="2590799" x="6640431"/>
              <a:ext cy="914411" cx="1931157"/>
            </a:xfrm>
            <a:prstGeom prst="round2SameRect">
              <a:avLst>
                <a:gd fmla="val 10500" name="adj1"/>
                <a:gd fmla="val 0" name="adj2"/>
              </a:avLst>
            </a:prstGeom>
            <a:solidFill>
              <a:schemeClr val="accent1"/>
            </a:solidFill>
            <a:ln w="25400" cap="flat">
              <a:solidFill>
                <a:schemeClr val="lt1"/>
              </a:solidFill>
              <a:prstDash val="solid"/>
              <a:round/>
              <a:headEnd w="med" len="med" type="none"/>
              <a:tailEnd w="med" len="med" type="none"/>
            </a:ln>
          </p:spPr>
          <p:txBody>
            <a:bodyPr bIns="91425" rIns="91425" lIns="91425" t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241" name="Shape 241"/>
            <p:cNvSpPr txBox="1"/>
            <p:nvPr/>
          </p:nvSpPr>
          <p:spPr>
            <a:xfrm>
              <a:off y="2590799" x="6668552"/>
              <a:ext cy="886290" cx="1874915"/>
            </a:xfrm>
            <a:prstGeom prst="rect">
              <a:avLst/>
            </a:prstGeom>
            <a:noFill/>
            <a:ln>
              <a:noFill/>
            </a:ln>
          </p:spPr>
          <p:txBody>
            <a:bodyPr bIns="149350" rIns="149350" lIns="149350" tIns="149350" anchor="t" anchorCtr="0">
              <a:noAutofit/>
            </a:bodyPr>
            <a:lstStyle/>
            <a:p>
              <a:pPr algn="ctr" rtl="0" lvl="0" marR="0" indent="0" marL="0">
                <a:lnSpc>
                  <a:spcPct val="90000"/>
                </a:lnSpc>
                <a:spcBef>
                  <a:spcPts val="0"/>
                </a:spcBef>
                <a:spcAft>
                  <a:spcPts val="735"/>
                </a:spcAft>
                <a:buSzPct val="25000"/>
                <a:buNone/>
              </a:pPr>
              <a:r>
                <a:rPr strike="noStrike" u="none" b="0" cap="none" baseline="0" sz="2100" lang="en-US" i="0">
                  <a:solidFill>
                    <a:schemeClr val="lt1"/>
                  </a:solidFill>
                  <a:latin typeface="Libre Baskerville"/>
                  <a:ea typeface="Libre Baskerville"/>
                  <a:cs typeface="Libre Baskerville"/>
                  <a:sym typeface="Libre Baskerville"/>
                </a:rPr>
                <a:t>Treasurer</a:t>
              </a:r>
            </a:p>
          </p:txBody>
        </p:sp>
      </p:grpSp>
    </p:spTree>
  </p:cSld>
  <p:clrMapOvr>
    <a:masterClrMapping/>
  </p:clrMapOvr>
  <p:transition spd="slow">
    <p:push/>
  </p:transition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46" name="Shape 246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247" name="Shape 247"/>
          <p:cNvSpPr txBox="1"/>
          <p:nvPr>
            <p:ph type="title"/>
          </p:nvPr>
        </p:nvSpPr>
        <p:spPr>
          <a:xfrm>
            <a:off y="152400" x="152400"/>
            <a:ext cy="2438399" cx="8991600"/>
          </a:xfrm>
          <a:prstGeom prst="rect">
            <a:avLst/>
          </a:prstGeom>
          <a:solidFill>
            <a:schemeClr val="accent1"/>
          </a:solidFill>
          <a:ln w="38100" cap="flat">
            <a:solidFill>
              <a:schemeClr val="lt1"/>
            </a:solidFill>
            <a:prstDash val="solid"/>
            <a:round/>
            <a:headEnd w="med" len="med" type="none"/>
            <a:tailEnd w="med" len="med" type="none"/>
          </a:ln>
        </p:spPr>
        <p:txBody>
          <a:bodyPr bIns="45700" rIns="91425" lIns="91425" tIns="45700" anchor="ctr" anchorCtr="0">
            <a:noAutofit/>
          </a:bodyPr>
          <a:lstStyle/>
          <a:p>
            <a:pPr algn="ctr" rtl="0" lvl="0" marR="0" indent="0" marL="0">
              <a:spcBef>
                <a:spcPts val="0"/>
              </a:spcBef>
              <a:buClr>
                <a:schemeClr val="lt1"/>
              </a:buClr>
              <a:buSzPct val="25000"/>
              <a:buFont typeface="Libre Baskerville"/>
              <a:buNone/>
            </a:pPr>
            <a:r>
              <a:rPr strike="noStrike" u="none" b="0" cap="none" baseline="0" sz="3200" lang="en-US" i="0">
                <a:solidFill>
                  <a:schemeClr val="lt1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August - October 2013</a:t>
            </a:r>
            <a:br>
              <a:rPr strike="noStrike" u="none" b="0" cap="none" baseline="0" sz="3200" lang="en-US" i="0">
                <a:solidFill>
                  <a:schemeClr val="lt1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</a:br>
            <a:r>
              <a:rPr strike="noStrike" u="none" b="0" cap="none" baseline="0" sz="3200" lang="en-US" i="0">
                <a:solidFill>
                  <a:schemeClr val="lt1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2013 CCE Review Webinar</a:t>
            </a:r>
            <a:br>
              <a:rPr strike="noStrike" u="none" b="0" cap="none" baseline="0" sz="3200" lang="en-US" i="0">
                <a:solidFill>
                  <a:schemeClr val="lt1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</a:br>
            <a:br>
              <a:rPr strike="noStrike" u="none" b="0" cap="none" baseline="0" sz="3200" lang="en-US" i="0">
                <a:solidFill>
                  <a:schemeClr val="lt1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</a:br>
            <a:r>
              <a:rPr strike="noStrike" u="none" b="1" cap="none" baseline="0" sz="2700" lang="en-US" i="0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rPr>
              <a:t>FACULTY: Frank Painter, Matt Baretich, </a:t>
            </a:r>
            <a:br>
              <a:rPr strike="noStrike" u="none" b="1" cap="none" baseline="0" sz="2700" lang="en-US" i="0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rPr>
            </a:br>
            <a:r>
              <a:rPr strike="noStrike" u="none" b="1" cap="none" baseline="0" sz="2700" lang="en-US" i="0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rPr>
              <a:t>Tobey Clark, Ted Cohen</a:t>
            </a:r>
          </a:p>
        </p:txBody>
      </p:sp>
      <p:pic>
        <p:nvPicPr>
          <p:cNvPr id="248" name="Shape 248"/>
          <p:cNvPicPr preferRelativeResize="0"/>
          <p:nvPr/>
        </p:nvPicPr>
        <p:blipFill rotWithShape="1">
          <a:blip r:embed="rId3">
            <a:alphaModFix/>
          </a:blip>
          <a:srcRect t="0" b="0" r="0" l="0"/>
          <a:stretch/>
        </p:blipFill>
        <p:spPr>
          <a:xfrm>
            <a:off y="2819400" x="685800"/>
            <a:ext cy="2481287" cx="1892293"/>
          </a:xfrm>
          <a:prstGeom prst="rect">
            <a:avLst/>
          </a:prstGeom>
          <a:noFill/>
          <a:ln w="9525" cap="flat">
            <a:solidFill>
              <a:schemeClr val="lt1"/>
            </a:solidFill>
            <a:prstDash val="solid"/>
            <a:round/>
            <a:headEnd w="med" len="med" type="none"/>
            <a:tailEnd w="med" len="med" type="none"/>
          </a:ln>
        </p:spPr>
      </p:pic>
      <p:pic>
        <p:nvPicPr>
          <p:cNvPr id="249" name="Shape 249"/>
          <p:cNvPicPr preferRelativeResize="0"/>
          <p:nvPr/>
        </p:nvPicPr>
        <p:blipFill rotWithShape="1">
          <a:blip r:embed="rId4">
            <a:alphaModFix/>
          </a:blip>
          <a:srcRect t="0" b="0" r="0" l="0"/>
          <a:stretch/>
        </p:blipFill>
        <p:spPr>
          <a:xfrm>
            <a:off y="2819400" x="4717542"/>
            <a:ext cy="2481287" cx="1714343"/>
          </a:xfrm>
          <a:prstGeom prst="rect">
            <a:avLst/>
          </a:prstGeom>
          <a:noFill/>
          <a:ln w="9525" cap="flat">
            <a:solidFill>
              <a:schemeClr val="lt1"/>
            </a:solidFill>
            <a:prstDash val="solid"/>
            <a:round/>
            <a:headEnd w="med" len="med" type="none"/>
            <a:tailEnd w="med" len="med" type="none"/>
          </a:ln>
        </p:spPr>
      </p:pic>
      <p:pic>
        <p:nvPicPr>
          <p:cNvPr id="250" name="Shape 250"/>
          <p:cNvPicPr preferRelativeResize="0"/>
          <p:nvPr/>
        </p:nvPicPr>
        <p:blipFill rotWithShape="1">
          <a:blip r:embed="rId5">
            <a:alphaModFix/>
          </a:blip>
          <a:srcRect t="0" b="0" r="0" l="0"/>
          <a:stretch/>
        </p:blipFill>
        <p:spPr>
          <a:xfrm>
            <a:off y="2819399" x="2743200"/>
            <a:ext cy="2491245" cx="1828800"/>
          </a:xfrm>
          <a:prstGeom prst="rect">
            <a:avLst/>
          </a:prstGeom>
          <a:noFill/>
          <a:ln w="9525" cap="flat">
            <a:solidFill>
              <a:schemeClr val="lt1"/>
            </a:solidFill>
            <a:prstDash val="solid"/>
            <a:round/>
            <a:headEnd w="med" len="med" type="none"/>
            <a:tailEnd w="med" len="med" type="none"/>
          </a:ln>
        </p:spPr>
      </p:pic>
      <p:pic>
        <p:nvPicPr>
          <p:cNvPr id="251" name="Shape 251"/>
          <p:cNvPicPr preferRelativeResize="0"/>
          <p:nvPr/>
        </p:nvPicPr>
        <p:blipFill rotWithShape="1">
          <a:blip r:embed="rId6">
            <a:alphaModFix/>
          </a:blip>
          <a:srcRect t="0" b="0" r="7692" l="7692"/>
          <a:stretch/>
        </p:blipFill>
        <p:spPr>
          <a:xfrm>
            <a:off y="2819399" x="6627803"/>
            <a:ext cy="2481287" cx="1956650"/>
          </a:xfrm>
          <a:prstGeom prst="rect">
            <a:avLst/>
          </a:prstGeom>
          <a:noFill/>
          <a:ln w="9525" cap="flat">
            <a:solidFill>
              <a:schemeClr val="lt1"/>
            </a:solidFill>
            <a:prstDash val="solid"/>
            <a:round/>
            <a:headEnd w="med" len="med" type="none"/>
            <a:tailEnd w="med" len="med" type="none"/>
          </a:ln>
        </p:spPr>
      </p:pic>
    </p:spTree>
  </p:cSld>
  <p:clrMapOvr>
    <a:masterClrMapping/>
  </p:clrMapOvr>
  <p:transition spd="slow">
    <p:push/>
  </p:transition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56" name="Shape 256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257" name="Shape 257"/>
          <p:cNvSpPr txBox="1"/>
          <p:nvPr>
            <p:ph idx="1" type="body"/>
          </p:nvPr>
        </p:nvSpPr>
        <p:spPr>
          <a:xfrm>
            <a:off y="-76198" x="0"/>
            <a:ext cy="847349" cx="9144000"/>
          </a:xfrm>
          <a:prstGeom prst="rect">
            <a:avLst/>
          </a:prstGeom>
          <a:solidFill>
            <a:schemeClr val="accent1"/>
          </a:solidFill>
          <a:ln w="38100" cap="flat">
            <a:solidFill>
              <a:schemeClr val="lt1"/>
            </a:solidFill>
            <a:prstDash val="solid"/>
            <a:round/>
            <a:headEnd w="med" len="med" type="none"/>
            <a:tailEnd w="med" len="med" type="none"/>
          </a:ln>
        </p:spPr>
        <p:txBody>
          <a:bodyPr bIns="91425" rIns="91425" lIns="91425" tIns="91425" anchor="b" anchorCtr="0">
            <a:noAutofit/>
          </a:bodyPr>
          <a:lstStyle/>
          <a:p>
            <a:pPr algn="l" rtl="0" lvl="0" marR="0" indent="0" marL="0">
              <a:spcBef>
                <a:spcPts val="0"/>
              </a:spcBef>
              <a:buClr>
                <a:schemeClr val="lt1"/>
              </a:buClr>
              <a:buSzPct val="25000"/>
              <a:buFont typeface="Libre Baskerville"/>
              <a:buNone/>
            </a:pPr>
            <a:r>
              <a:rPr strike="noStrike" u="none" b="1" cap="none" baseline="0" sz="1800" lang="en-US" i="0">
                <a:solidFill>
                  <a:schemeClr val="lt1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                </a:t>
            </a:r>
          </a:p>
          <a:p>
            <a:pPr algn="l" rtl="0" lvl="0" marR="0" indent="0" marL="0">
              <a:spcBef>
                <a:spcPts val="360"/>
              </a:spcBef>
              <a:buClr>
                <a:schemeClr val="lt1"/>
              </a:buClr>
              <a:buFont typeface="Libre Baskerville"/>
              <a:buNone/>
            </a:pPr>
            <a:r>
              <a:t/>
            </a:r>
            <a:endParaRPr strike="noStrike" u="none" b="1" cap="none" baseline="0" sz="1800" i="0">
              <a:solidFill>
                <a:schemeClr val="lt1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  <a:p>
            <a:pPr algn="l" rtl="0" lvl="0" marR="0" indent="0" marL="0">
              <a:spcBef>
                <a:spcPts val="360"/>
              </a:spcBef>
              <a:buClr>
                <a:schemeClr val="lt1"/>
              </a:buClr>
              <a:buFont typeface="Libre Baskerville"/>
              <a:buNone/>
            </a:pPr>
            <a:r>
              <a:t/>
            </a:r>
            <a:endParaRPr strike="noStrike" u="none" b="1" cap="none" baseline="0" sz="1800" i="0">
              <a:solidFill>
                <a:schemeClr val="lt1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  <a:p>
            <a:pPr algn="l" rtl="0" lvl="0" marR="0" indent="0" marL="0">
              <a:spcBef>
                <a:spcPts val="360"/>
              </a:spcBef>
              <a:buClr>
                <a:schemeClr val="lt1"/>
              </a:buClr>
              <a:buFont typeface="Libre Baskerville"/>
              <a:buNone/>
            </a:pPr>
            <a:r>
              <a:t/>
            </a:r>
            <a:endParaRPr strike="noStrike" u="none" b="1" cap="none" baseline="0" sz="1800" i="0">
              <a:solidFill>
                <a:schemeClr val="lt1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  <a:p>
            <a:pPr algn="l" rtl="0" lvl="0" marR="0" indent="0" marL="0">
              <a:spcBef>
                <a:spcPts val="360"/>
              </a:spcBef>
              <a:buClr>
                <a:schemeClr val="lt1"/>
              </a:buClr>
              <a:buFont typeface="Libre Baskerville"/>
              <a:buNone/>
            </a:pPr>
            <a:r>
              <a:t/>
            </a:r>
            <a:endParaRPr strike="noStrike" u="none" b="1" cap="none" baseline="0" sz="1800" i="0">
              <a:solidFill>
                <a:schemeClr val="lt1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  <a:p>
            <a:pPr algn="ctr" rtl="0" lvl="0" marR="0" indent="0" marL="0">
              <a:spcBef>
                <a:spcPts val="360"/>
              </a:spcBef>
              <a:buClr>
                <a:schemeClr val="lt1"/>
              </a:buClr>
              <a:buSzPct val="25000"/>
              <a:buFont typeface="Libre Baskerville"/>
              <a:buNone/>
            </a:pPr>
            <a:r>
              <a:rPr strike="noStrike" u="none" b="1" cap="none" baseline="0" sz="1800" lang="en-US" i="0">
                <a:solidFill>
                  <a:schemeClr val="lt1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August 2013</a:t>
            </a:r>
          </a:p>
          <a:p>
            <a:pPr algn="ctr" rtl="0" lvl="0" marR="0" indent="0" marL="0">
              <a:spcBef>
                <a:spcPts val="360"/>
              </a:spcBef>
              <a:buClr>
                <a:schemeClr val="lt1"/>
              </a:buClr>
              <a:buSzPct val="25000"/>
              <a:buFont typeface="Libre Baskerville"/>
              <a:buNone/>
            </a:pPr>
            <a:r>
              <a:rPr strike="noStrike" u="none" b="1" cap="none" baseline="0" sz="1800" lang="en-US" i="0">
                <a:solidFill>
                  <a:schemeClr val="lt1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   ACCE Newsletter _Vol.23 Issue 4</a:t>
            </a:r>
          </a:p>
        </p:txBody>
      </p:sp>
      <p:pic>
        <p:nvPicPr>
          <p:cNvPr id="258" name="Shape 258"/>
          <p:cNvPicPr preferRelativeResize="0"/>
          <p:nvPr/>
        </p:nvPicPr>
        <p:blipFill rotWithShape="1">
          <a:blip r:embed="rId3">
            <a:alphaModFix/>
          </a:blip>
          <a:srcRect t="0" b="0" r="0" l="0"/>
          <a:stretch/>
        </p:blipFill>
        <p:spPr>
          <a:xfrm>
            <a:off y="903800" x="1462754"/>
            <a:ext cy="5877998" cx="4542089"/>
          </a:xfrm>
          <a:prstGeom prst="rect">
            <a:avLst/>
          </a:prstGeom>
          <a:noFill/>
          <a:ln w="9525" cap="flat">
            <a:solidFill>
              <a:schemeClr val="lt1"/>
            </a:solidFill>
            <a:prstDash val="solid"/>
            <a:round/>
            <a:headEnd w="med" len="med" type="none"/>
            <a:tailEnd w="med" len="med" type="none"/>
          </a:ln>
        </p:spPr>
      </p:pic>
      <p:pic>
        <p:nvPicPr>
          <p:cNvPr id="259" name="Shape 259"/>
          <p:cNvPicPr preferRelativeResize="0"/>
          <p:nvPr/>
        </p:nvPicPr>
        <p:blipFill rotWithShape="1">
          <a:blip r:embed="rId4">
            <a:alphaModFix/>
          </a:blip>
          <a:srcRect t="0" b="0" r="0" l="0"/>
          <a:stretch/>
        </p:blipFill>
        <p:spPr>
          <a:xfrm>
            <a:off y="2456001" x="6858000"/>
            <a:ext cy="2508299" cx="1757330"/>
          </a:xfrm>
          <a:prstGeom prst="rect">
            <a:avLst/>
          </a:prstGeom>
          <a:solidFill>
            <a:schemeClr val="accent1"/>
          </a:solidFill>
          <a:ln w="38100" cap="flat">
            <a:solidFill>
              <a:schemeClr val="lt1"/>
            </a:solidFill>
            <a:prstDash val="solid"/>
            <a:round/>
            <a:headEnd w="med" len="med" type="none"/>
            <a:tailEnd w="med" len="med" type="none"/>
          </a:ln>
        </p:spPr>
      </p:pic>
      <p:sp>
        <p:nvSpPr>
          <p:cNvPr id="260" name="Shape 260"/>
          <p:cNvSpPr txBox="1"/>
          <p:nvPr/>
        </p:nvSpPr>
        <p:spPr>
          <a:xfrm>
            <a:off y="5029200" x="6324600"/>
            <a:ext cy="369332" cx="2666999"/>
          </a:xfrm>
          <a:prstGeom prst="rect">
            <a:avLst/>
          </a:prstGeom>
          <a:noFill/>
          <a:ln>
            <a:noFill/>
          </a:ln>
        </p:spPr>
        <p:txBody>
          <a:bodyPr bIns="45700" rIns="91425" lIns="91425" tIns="45700" anchor="t" anchorCtr="0">
            <a:noAutofit/>
          </a:bodyPr>
          <a:lstStyle/>
          <a:p>
            <a:pPr algn="l" rtl="0" lvl="0" marR="0" indent="0" marL="0">
              <a:spcBef>
                <a:spcPts val="0"/>
              </a:spcBef>
              <a:buSzPct val="25000"/>
              <a:buNone/>
            </a:pPr>
            <a:r>
              <a:rPr strike="noStrike" u="none" b="0" cap="none" baseline="0" sz="1800" lang="en-US" i="0">
                <a:solidFill>
                  <a:schemeClr val="lt1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Editor: Jared Ruckman</a:t>
            </a:r>
          </a:p>
        </p:txBody>
      </p:sp>
    </p:spTree>
  </p:cSld>
  <p:clrMapOvr>
    <a:masterClrMapping/>
  </p:clrMapOvr>
  <p:transition spd="slow">
    <p:push/>
  </p:transition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65" name="Shape 265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pic>
        <p:nvPicPr>
          <p:cNvPr id="266" name="Shape 266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t="0" b="16797" r="0" l="0"/>
          <a:stretch/>
        </p:blipFill>
        <p:spPr>
          <a:xfrm>
            <a:off y="2597258" x="4173037"/>
            <a:ext cy="2988820" cx="4785435"/>
          </a:xfrm>
          <a:prstGeom prst="rect">
            <a:avLst/>
          </a:prstGeom>
          <a:solidFill>
            <a:schemeClr val="accent1"/>
          </a:solidFill>
          <a:ln w="38100" cap="flat">
            <a:solidFill>
              <a:schemeClr val="lt1"/>
            </a:solidFill>
            <a:prstDash val="solid"/>
            <a:round/>
            <a:headEnd w="med" len="med" type="none"/>
            <a:tailEnd w="med" len="med" type="none"/>
          </a:ln>
        </p:spPr>
      </p:pic>
      <p:sp>
        <p:nvSpPr>
          <p:cNvPr id="267" name="Shape 267"/>
          <p:cNvSpPr txBox="1"/>
          <p:nvPr>
            <p:ph idx="1" type="body"/>
          </p:nvPr>
        </p:nvSpPr>
        <p:spPr>
          <a:xfrm>
            <a:off y="152400" x="0"/>
            <a:ext cy="1776297" cx="9144000"/>
          </a:xfrm>
          <a:prstGeom prst="rect">
            <a:avLst/>
          </a:prstGeom>
          <a:solidFill>
            <a:schemeClr val="accent1"/>
          </a:solidFill>
          <a:ln w="38100" cap="flat">
            <a:solidFill>
              <a:schemeClr val="lt1"/>
            </a:solidFill>
            <a:prstDash val="solid"/>
            <a:round/>
            <a:headEnd w="med" len="med" type="none"/>
            <a:tailEnd w="med" len="med" type="none"/>
          </a:ln>
        </p:spPr>
        <p:txBody>
          <a:bodyPr bIns="91425" rIns="91425" lIns="91425" tIns="91425" anchor="ctr" anchorCtr="0">
            <a:noAutofit/>
          </a:bodyPr>
          <a:lstStyle/>
          <a:p>
            <a:pPr algn="ctr" rtl="0" lvl="0" marR="0" indent="0" marL="0">
              <a:spcBef>
                <a:spcPts val="0"/>
              </a:spcBef>
              <a:buClr>
                <a:schemeClr val="lt1"/>
              </a:buClr>
              <a:buSzPct val="25000"/>
              <a:buFont typeface="Libre Baskerville"/>
              <a:buNone/>
            </a:pPr>
            <a:r>
              <a:rPr strike="noStrike" u="none" b="1" cap="none" baseline="0" sz="1800" lang="en-US" i="0">
                <a:solidFill>
                  <a:schemeClr val="lt1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August 2013</a:t>
            </a:r>
          </a:p>
          <a:p>
            <a:pPr algn="ctr" rtl="0" lvl="0" marR="0" indent="0" marL="0">
              <a:spcBef>
                <a:spcPts val="360"/>
              </a:spcBef>
              <a:buClr>
                <a:schemeClr val="lt1"/>
              </a:buClr>
              <a:buSzPct val="25000"/>
              <a:buFont typeface="Libre Baskerville"/>
              <a:buNone/>
            </a:pPr>
            <a:r>
              <a:rPr strike="noStrike" u="none" b="1" cap="none" baseline="0" sz="1800" lang="en-US" i="0">
                <a:solidFill>
                  <a:schemeClr val="lt1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ACEW Barranquilla – Colombia</a:t>
            </a:r>
          </a:p>
          <a:p>
            <a:pPr algn="ctr" rtl="0" lvl="0" marR="0" indent="0" marL="0">
              <a:spcBef>
                <a:spcPts val="360"/>
              </a:spcBef>
              <a:buClr>
                <a:schemeClr val="lt1"/>
              </a:buClr>
              <a:buSzPct val="25000"/>
              <a:buFont typeface="Libre Baskerville"/>
              <a:buNone/>
            </a:pPr>
            <a:r>
              <a:rPr strike="noStrike" u="none" b="1" cap="none" baseline="0" sz="1800" lang="en-US" i="0">
                <a:solidFill>
                  <a:schemeClr val="lt1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Faculty: Mario Castañeda, Antonio Hernandez. Tobey Clark, Elliot Sloane</a:t>
            </a:r>
          </a:p>
        </p:txBody>
      </p:sp>
      <p:pic>
        <p:nvPicPr>
          <p:cNvPr id="268" name="Shape 268"/>
          <p:cNvPicPr preferRelativeResize="0"/>
          <p:nvPr/>
        </p:nvPicPr>
        <p:blipFill rotWithShape="1">
          <a:blip r:embed="rId4">
            <a:alphaModFix/>
          </a:blip>
          <a:srcRect t="14583" b="8334" r="522" l="24918"/>
          <a:stretch/>
        </p:blipFill>
        <p:spPr>
          <a:xfrm>
            <a:off y="2590800" x="152400"/>
            <a:ext cy="3013319" cx="3886200"/>
          </a:xfrm>
          <a:prstGeom prst="rect">
            <a:avLst/>
          </a:prstGeom>
          <a:solidFill>
            <a:schemeClr val="accent1"/>
          </a:solidFill>
          <a:ln w="38100" cap="flat">
            <a:solidFill>
              <a:schemeClr val="lt1"/>
            </a:solidFill>
            <a:prstDash val="solid"/>
            <a:round/>
            <a:headEnd w="med" len="med" type="none"/>
            <a:tailEnd w="med" len="med" type="none"/>
          </a:ln>
        </p:spPr>
      </p:pic>
    </p:spTree>
  </p:cSld>
  <p:clrMapOvr>
    <a:masterClrMapping/>
  </p:clrMapOvr>
  <p:transition spd="slow">
    <p:push/>
  </p:transition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typeface="ＭＳ Ｐゴシック" script="Jpan"/>
        <a:font typeface="맑은 고딕" script="Hang"/>
        <a:font typeface="宋体" script="Hans"/>
        <a:font typeface="新細明體" script="Hant"/>
        <a:font typeface="Times New Roman" script="Arab"/>
        <a:font typeface="Times New Roman" script="Hebr"/>
        <a:font typeface="Angsana New" script="Thai"/>
        <a:font typeface="Nyala" script="Ethi"/>
        <a:font typeface="Vrinda" script="Beng"/>
        <a:font typeface="Shruti" script="Gujr"/>
        <a:font typeface="MoolBoran" script="Khmr"/>
        <a:font typeface="Tunga" script="Knda"/>
        <a:font typeface="Raavi" script="Guru"/>
        <a:font typeface="Euphemia" script="Cans"/>
        <a:font typeface="Plantagenet Cherokee" script="Cher"/>
        <a:font typeface="Microsoft Yi Baiti" script="Yiii"/>
        <a:font typeface="Microsoft Himalaya" script="Tibt"/>
        <a:font typeface="MV Boli" script="Thaa"/>
        <a:font typeface="Mangal" script="Deva"/>
        <a:font typeface="Gautami" script="Telu"/>
        <a:font typeface="Latha" script="Taml"/>
        <a:font typeface="Estrangelo Edessa" script="Syrc"/>
        <a:font typeface="Kalinga" script="Orya"/>
        <a:font typeface="Kartika" script="Mlym"/>
        <a:font typeface="DokChampa" script="Laoo"/>
        <a:font typeface="Iskoola Pota" script="Sinh"/>
        <a:font typeface="Mongolian Baiti" script="Mong"/>
        <a:font typeface="Times New Roman" script="Viet"/>
        <a:font typeface="Microsoft Uighur" script="Uigh"/>
      </a:majorFont>
      <a:minorFont>
        <a:latin typeface="Arial"/>
        <a:ea typeface=""/>
        <a:cs typeface=""/>
        <a:font typeface="ＭＳ Ｐゴシック" script="Jpan"/>
        <a:font typeface="맑은 고딕" script="Hang"/>
        <a:font typeface="宋体" script="Hans"/>
        <a:font typeface="新細明體" script="Hant"/>
        <a:font typeface="Times New Roman" script="Arab"/>
        <a:font typeface="Times New Roman" script="Hebr"/>
        <a:font typeface="Angsana New" script="Thai"/>
        <a:font typeface="Nyala" script="Ethi"/>
        <a:font typeface="Vrinda" script="Beng"/>
        <a:font typeface="Shruti" script="Gujr"/>
        <a:font typeface="MoolBoran" script="Khmr"/>
        <a:font typeface="Tunga" script="Knda"/>
        <a:font typeface="Raavi" script="Guru"/>
        <a:font typeface="Euphemia" script="Cans"/>
        <a:font typeface="Plantagenet Cherokee" script="Cher"/>
        <a:font typeface="Microsoft Yi Baiti" script="Yiii"/>
        <a:font typeface="Microsoft Himalaya" script="Tibt"/>
        <a:font typeface="MV Boli" script="Thaa"/>
        <a:font typeface="Mangal" script="Deva"/>
        <a:font typeface="Gautami" script="Telu"/>
        <a:font typeface="Latha" script="Taml"/>
        <a:font typeface="Estrangelo Edessa" script="Syrc"/>
        <a:font typeface="Kalinga" script="Orya"/>
        <a:font typeface="Kartika" script="Mlym"/>
        <a:font typeface="DokChampa" script="Laoo"/>
        <a:font typeface="Iskoola Pota" script="Sinh"/>
        <a:font typeface="Mongolian Baiti" script="Mong"/>
        <a:font typeface="Times New Roman" script="Viet"/>
        <a:font typeface="Microsoft Uighur" script="Uigh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algn="ctr" cap="flat" cmpd="sng">
          <a:solidFill>
            <a:schemeClr val="phClr">
              <a:shade val="95000"/>
              <a:satMod val="105000"/>
            </a:schemeClr>
          </a:solidFill>
          <a:prstDash val="solid"/>
        </a:ln>
        <a:ln w="25400" algn="ctr" cap="flat" cmpd="sng">
          <a:solidFill>
            <a:schemeClr val="phClr"/>
          </a:solidFill>
          <a:prstDash val="solid"/>
        </a:ln>
        <a:ln w="38100" algn="ctr" cap="flat" cmpd="sng">
          <a:solidFill>
            <a:schemeClr val="phClr"/>
          </a:solidFill>
          <a:prstDash val="solid"/>
        </a:ln>
      </a:lnStyleLst>
      <a:effectStyleLst>
        <a:effectStyle>
          <a:effectLst>
            <a:outerShdw rotWithShape="0" dir="5400000" blurRad="40000" dist="20000">
              <a:srgbClr val="000000">
                <a:alpha val="38000"/>
              </a:srgbClr>
            </a:outerShdw>
          </a:effectLst>
        </a:effectStyle>
        <a:effectStyle>
          <a:effectLst>
            <a:outerShdw rotWithShape="0" dir="5400000" blurRad="40000" dist="23000">
              <a:srgbClr val="000000">
                <a:alpha val="35000"/>
              </a:srgbClr>
            </a:outerShdw>
          </a:effectLst>
        </a:effectStyle>
        <a:effectStyle>
          <a:effectLst>
            <a:outerShdw rotWithShape="0" dir="5400000" blurRad="40000" dist="23000">
              <a:srgbClr val="000000">
                <a:alpha val="35000"/>
              </a:srgbClr>
            </a:outerShdw>
          </a:effectLst>
          <a:scene3d>
            <a:camera prst="orthographicFront">
              <a:rot rev="0" lon="0" lat="0"/>
            </a:camera>
            <a:lightRig dir="t" rig="threePt">
              <a:rot rev="1200000" lon="0" lat="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t="-80000" b="180000" r="50000" l="5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t="50000" b="50000" r="50000" l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</a:theme>
</file>

<file path=ppt/theme/theme2.xml><?xml version="1.0" encoding="utf-8"?>
<a:theme xmlns:a="http://schemas.openxmlformats.org/drawingml/2006/main" xmlns:r="http://schemas.openxmlformats.org/officeDocument/2006/relationships" name="ClassicPhotoAlbum">
  <a:themeElements>
    <a:clrScheme name="Technic">
      <a:dk1>
        <a:srgbClr val="000000"/>
      </a:dk1>
      <a:lt1>
        <a:srgbClr val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Office">
      <a:majorFont>
        <a:latin typeface="Arial"/>
        <a:ea typeface=""/>
        <a:cs typeface=""/>
        <a:font typeface="ＭＳ Ｐゴシック" script="Jpan"/>
        <a:font typeface="맑은 고딕" script="Hang"/>
        <a:font typeface="宋体" script="Hans"/>
        <a:font typeface="新細明體" script="Hant"/>
        <a:font typeface="Times New Roman" script="Arab"/>
        <a:font typeface="Times New Roman" script="Hebr"/>
        <a:font typeface="Angsana New" script="Thai"/>
        <a:font typeface="Nyala" script="Ethi"/>
        <a:font typeface="Vrinda" script="Beng"/>
        <a:font typeface="Shruti" script="Gujr"/>
        <a:font typeface="MoolBoran" script="Khmr"/>
        <a:font typeface="Tunga" script="Knda"/>
        <a:font typeface="Raavi" script="Guru"/>
        <a:font typeface="Euphemia" script="Cans"/>
        <a:font typeface="Plantagenet Cherokee" script="Cher"/>
        <a:font typeface="Microsoft Yi Baiti" script="Yiii"/>
        <a:font typeface="Microsoft Himalaya" script="Tibt"/>
        <a:font typeface="MV Boli" script="Thaa"/>
        <a:font typeface="Mangal" script="Deva"/>
        <a:font typeface="Gautami" script="Telu"/>
        <a:font typeface="Latha" script="Taml"/>
        <a:font typeface="Estrangelo Edessa" script="Syrc"/>
        <a:font typeface="Kalinga" script="Orya"/>
        <a:font typeface="Kartika" script="Mlym"/>
        <a:font typeface="DokChampa" script="Laoo"/>
        <a:font typeface="Iskoola Pota" script="Sinh"/>
        <a:font typeface="Mongolian Baiti" script="Mong"/>
        <a:font typeface="Times New Roman" script="Viet"/>
        <a:font typeface="Microsoft Uighur" script="Uigh"/>
      </a:majorFont>
      <a:minorFont>
        <a:latin typeface="Arial"/>
        <a:ea typeface=""/>
        <a:cs typeface=""/>
        <a:font typeface="ＭＳ Ｐゴシック" script="Jpan"/>
        <a:font typeface="맑은 고딕" script="Hang"/>
        <a:font typeface="宋体" script="Hans"/>
        <a:font typeface="新細明體" script="Hant"/>
        <a:font typeface="Times New Roman" script="Arab"/>
        <a:font typeface="Times New Roman" script="Hebr"/>
        <a:font typeface="Angsana New" script="Thai"/>
        <a:font typeface="Nyala" script="Ethi"/>
        <a:font typeface="Vrinda" script="Beng"/>
        <a:font typeface="Shruti" script="Gujr"/>
        <a:font typeface="MoolBoran" script="Khmr"/>
        <a:font typeface="Tunga" script="Knda"/>
        <a:font typeface="Raavi" script="Guru"/>
        <a:font typeface="Euphemia" script="Cans"/>
        <a:font typeface="Plantagenet Cherokee" script="Cher"/>
        <a:font typeface="Microsoft Yi Baiti" script="Yiii"/>
        <a:font typeface="Microsoft Himalaya" script="Tibt"/>
        <a:font typeface="MV Boli" script="Thaa"/>
        <a:font typeface="Mangal" script="Deva"/>
        <a:font typeface="Gautami" script="Telu"/>
        <a:font typeface="Latha" script="Taml"/>
        <a:font typeface="Estrangelo Edessa" script="Syrc"/>
        <a:font typeface="Kalinga" script="Orya"/>
        <a:font typeface="Kartika" script="Mlym"/>
        <a:font typeface="DokChampa" script="Laoo"/>
        <a:font typeface="Iskoola Pota" script="Sinh"/>
        <a:font typeface="Mongolian Baiti" script="Mong"/>
        <a:font typeface="Times New Roman" script="Viet"/>
        <a:font typeface="Microsoft Uighur" script="Uigh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algn="ctr" cap="flat" cmpd="sng">
          <a:solidFill>
            <a:schemeClr val="phClr">
              <a:shade val="95000"/>
              <a:satMod val="105000"/>
            </a:schemeClr>
          </a:solidFill>
          <a:prstDash val="solid"/>
        </a:ln>
        <a:ln w="25400" algn="ctr" cap="flat" cmpd="sng">
          <a:solidFill>
            <a:schemeClr val="phClr"/>
          </a:solidFill>
          <a:prstDash val="solid"/>
        </a:ln>
        <a:ln w="38100" algn="ctr" cap="flat" cmpd="sng">
          <a:solidFill>
            <a:schemeClr val="phClr"/>
          </a:solidFill>
          <a:prstDash val="solid"/>
        </a:ln>
      </a:lnStyleLst>
      <a:effectStyleLst>
        <a:effectStyle>
          <a:effectLst>
            <a:outerShdw rotWithShape="0" dir="5400000" blurRad="40000" dist="20000">
              <a:srgbClr val="000000">
                <a:alpha val="38000"/>
              </a:srgbClr>
            </a:outerShdw>
          </a:effectLst>
        </a:effectStyle>
        <a:effectStyle>
          <a:effectLst>
            <a:outerShdw rotWithShape="0" dir="5400000" blurRad="40000" dist="23000">
              <a:srgbClr val="000000">
                <a:alpha val="35000"/>
              </a:srgbClr>
            </a:outerShdw>
          </a:effectLst>
        </a:effectStyle>
        <a:effectStyle>
          <a:effectLst>
            <a:outerShdw rotWithShape="0" dir="5400000" blurRad="40000" dist="23000">
              <a:srgbClr val="000000">
                <a:alpha val="35000"/>
              </a:srgbClr>
            </a:outerShdw>
          </a:effectLst>
          <a:scene3d>
            <a:camera prst="orthographicFront">
              <a:rot rev="0" lon="0" lat="0"/>
            </a:camera>
            <a:lightRig dir="t" rig="threePt">
              <a:rot rev="1200000" lon="0" lat="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t="-80000" b="180000" r="50000" l="5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t="50000" b="50000" r="50000" l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typeface="ＭＳ Ｐゴシック" script="Jpan"/>
        <a:font typeface="맑은 고딕" script="Hang"/>
        <a:font typeface="宋体" script="Hans"/>
        <a:font typeface="新細明體" script="Hant"/>
        <a:font typeface="Times New Roman" script="Arab"/>
        <a:font typeface="Times New Roman" script="Hebr"/>
        <a:font typeface="Angsana New" script="Thai"/>
        <a:font typeface="Nyala" script="Ethi"/>
        <a:font typeface="Vrinda" script="Beng"/>
        <a:font typeface="Shruti" script="Gujr"/>
        <a:font typeface="MoolBoran" script="Khmr"/>
        <a:font typeface="Tunga" script="Knda"/>
        <a:font typeface="Raavi" script="Guru"/>
        <a:font typeface="Euphemia" script="Cans"/>
        <a:font typeface="Plantagenet Cherokee" script="Cher"/>
        <a:font typeface="Microsoft Yi Baiti" script="Yiii"/>
        <a:font typeface="Microsoft Himalaya" script="Tibt"/>
        <a:font typeface="MV Boli" script="Thaa"/>
        <a:font typeface="Mangal" script="Deva"/>
        <a:font typeface="Gautami" script="Telu"/>
        <a:font typeface="Latha" script="Taml"/>
        <a:font typeface="Estrangelo Edessa" script="Syrc"/>
        <a:font typeface="Kalinga" script="Orya"/>
        <a:font typeface="Kartika" script="Mlym"/>
        <a:font typeface="DokChampa" script="Laoo"/>
        <a:font typeface="Iskoola Pota" script="Sinh"/>
        <a:font typeface="Mongolian Baiti" script="Mong"/>
        <a:font typeface="Times New Roman" script="Viet"/>
        <a:font typeface="Microsoft Uighur" script="Uigh"/>
      </a:majorFont>
      <a:minorFont>
        <a:latin typeface="Arial"/>
        <a:ea typeface=""/>
        <a:cs typeface=""/>
        <a:font typeface="ＭＳ Ｐゴシック" script="Jpan"/>
        <a:font typeface="맑은 고딕" script="Hang"/>
        <a:font typeface="宋体" script="Hans"/>
        <a:font typeface="新細明體" script="Hant"/>
        <a:font typeface="Times New Roman" script="Arab"/>
        <a:font typeface="Times New Roman" script="Hebr"/>
        <a:font typeface="Angsana New" script="Thai"/>
        <a:font typeface="Nyala" script="Ethi"/>
        <a:font typeface="Vrinda" script="Beng"/>
        <a:font typeface="Shruti" script="Gujr"/>
        <a:font typeface="MoolBoran" script="Khmr"/>
        <a:font typeface="Tunga" script="Knda"/>
        <a:font typeface="Raavi" script="Guru"/>
        <a:font typeface="Euphemia" script="Cans"/>
        <a:font typeface="Plantagenet Cherokee" script="Cher"/>
        <a:font typeface="Microsoft Yi Baiti" script="Yiii"/>
        <a:font typeface="Microsoft Himalaya" script="Tibt"/>
        <a:font typeface="MV Boli" script="Thaa"/>
        <a:font typeface="Mangal" script="Deva"/>
        <a:font typeface="Gautami" script="Telu"/>
        <a:font typeface="Latha" script="Taml"/>
        <a:font typeface="Estrangelo Edessa" script="Syrc"/>
        <a:font typeface="Kalinga" script="Orya"/>
        <a:font typeface="Kartika" script="Mlym"/>
        <a:font typeface="DokChampa" script="Laoo"/>
        <a:font typeface="Iskoola Pota" script="Sinh"/>
        <a:font typeface="Mongolian Baiti" script="Mong"/>
        <a:font typeface="Times New Roman" script="Viet"/>
        <a:font typeface="Microsoft Uighur" script="Uigh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algn="ctr" cap="flat" cmpd="sng">
          <a:solidFill>
            <a:schemeClr val="phClr">
              <a:shade val="95000"/>
              <a:satMod val="105000"/>
            </a:schemeClr>
          </a:solidFill>
          <a:prstDash val="solid"/>
        </a:ln>
        <a:ln w="25400" algn="ctr" cap="flat" cmpd="sng">
          <a:solidFill>
            <a:schemeClr val="phClr"/>
          </a:solidFill>
          <a:prstDash val="solid"/>
        </a:ln>
        <a:ln w="38100" algn="ctr" cap="flat" cmpd="sng">
          <a:solidFill>
            <a:schemeClr val="phClr"/>
          </a:solidFill>
          <a:prstDash val="solid"/>
        </a:ln>
      </a:lnStyleLst>
      <a:effectStyleLst>
        <a:effectStyle>
          <a:effectLst>
            <a:outerShdw rotWithShape="0" dir="5400000" blurRad="40000" dist="20000">
              <a:srgbClr val="000000">
                <a:alpha val="38000"/>
              </a:srgbClr>
            </a:outerShdw>
          </a:effectLst>
        </a:effectStyle>
        <a:effectStyle>
          <a:effectLst>
            <a:outerShdw rotWithShape="0" dir="5400000" blurRad="40000" dist="23000">
              <a:srgbClr val="000000">
                <a:alpha val="35000"/>
              </a:srgbClr>
            </a:outerShdw>
          </a:effectLst>
        </a:effectStyle>
        <a:effectStyle>
          <a:effectLst>
            <a:outerShdw rotWithShape="0" dir="5400000" blurRad="40000" dist="23000">
              <a:srgbClr val="000000">
                <a:alpha val="35000"/>
              </a:srgbClr>
            </a:outerShdw>
          </a:effectLst>
          <a:scene3d>
            <a:camera prst="orthographicFront">
              <a:rot rev="0" lon="0" lat="0"/>
            </a:camera>
            <a:lightRig dir="t" rig="threePt">
              <a:rot rev="1200000" lon="0" lat="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t="-80000" b="180000" r="50000" l="5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t="50000" b="50000" r="50000" l="50000"/>
          </a:path>
        </a:gradFill>
      </a:bgFillStyleLst>
    </a:fmtScheme>
  </a:themeElements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849E1C77D46F44484C8973E7DA9C622" ma:contentTypeVersion="0" ma:contentTypeDescription="Create a new document." ma:contentTypeScope="" ma:versionID="6dda09a91fa5f13e5b47290c5a5ff4eb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c64490b4aec6201516c3a874156f37b2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E9F3E3CE-5867-4D42-AF12-9F5A3C2854DC}"/>
</file>

<file path=customXml/itemProps2.xml><?xml version="1.0" encoding="utf-8"?>
<ds:datastoreItem xmlns:ds="http://schemas.openxmlformats.org/officeDocument/2006/customXml" ds:itemID="{5690D602-51EF-4986-93B3-613999803DA0}"/>
</file>

<file path=customXml/itemProps3.xml><?xml version="1.0" encoding="utf-8"?>
<ds:datastoreItem xmlns:ds="http://schemas.openxmlformats.org/officeDocument/2006/customXml" ds:itemID="{BE020265-CA11-48C8-B9F3-459F8A02EC4F}"/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0x0101008849E1C77D46F44484C8973E7DA9C622</vt:lpwstr>
  </property>
</Properties>
</file>